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6858000" cx="121904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e29e3926fb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2e29e3926fb_0_1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e29e3926f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2e29e3926fb_0_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e29e3926fb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2e29e3926fb_0_1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e29e3926fb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2e29e3926fb_0_2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1fcd7d2e39_0_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21fcd7d2e39_0_12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1fcd7d2e39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21fcd7d2e39_0_2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df843be4f6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2df843be4f6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deccb997c3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2deccb997c3_0_3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1fcd7d2e39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21fcd7d2e39_0_2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deccb997c3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2deccb997c3_0_5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deccb997c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g2deccb997c3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e1555b6656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2e1555b6656_1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df78d36c14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g2df78d36c14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df78d36c14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2df78d36c14_0_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e1555b6656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2e1555b6656_0_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df78d36c14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2df78d36c14_0_1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e1555b6656_1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2e1555b6656_1_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deccb997c3_0_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2deccb997c3_0_12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deccb997c3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2deccb997c3_0_5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cb35a2b4b3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2cb35a2b4b3_0_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deccb997c3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g2deccb997c3_0_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deccb997c3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g2deccb997c3_0_2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deccb997c3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g2deccb997c3_0_1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e1555b6656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g2e1555b6656_0_1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e29e3926f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2e29e3926fb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e29e3926fb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2e29e3926fb_0_4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deccb997c3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2deccb997c3_0_2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hyperlink" Target="mailto:info@tknika.eus" TargetMode="Externa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Izenburua">
  <p:cSld name="0-Izenburua">
    <p:spTree>
      <p:nvGrpSpPr>
        <p:cNvPr id="15" name="Shape 15"/>
        <p:cNvGrpSpPr/>
        <p:nvPr/>
      </p:nvGrpSpPr>
      <p:grpSpPr>
        <a:xfrm>
          <a:off x="0" y="0"/>
          <a:ext cx="0" cy="0"/>
          <a:chOff x="0" y="0"/>
          <a:chExt cx="0" cy="0"/>
        </a:xfrm>
      </p:grpSpPr>
      <p:sp>
        <p:nvSpPr>
          <p:cNvPr id="16" name="Google Shape;16;p2"/>
          <p:cNvSpPr txBox="1"/>
          <p:nvPr>
            <p:ph type="ctrTitle"/>
          </p:nvPr>
        </p:nvSpPr>
        <p:spPr>
          <a:xfrm>
            <a:off x="2618979" y="1868344"/>
            <a:ext cx="6765101" cy="216024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5000"/>
              <a:buFont typeface="Source Sans Pro"/>
              <a:buNone/>
              <a:defRPr b="1" sz="50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828561" y="5042534"/>
            <a:ext cx="8533289" cy="334888"/>
          </a:xfrm>
          <a:prstGeom prst="rect">
            <a:avLst/>
          </a:prstGeom>
          <a:noFill/>
          <a:ln>
            <a:noFill/>
          </a:ln>
        </p:spPr>
        <p:txBody>
          <a:bodyPr anchorCtr="0" anchor="t" bIns="45700" lIns="91425" spcFirstLastPara="1" rIns="91425" wrap="square" tIns="45700">
            <a:normAutofit/>
          </a:bodyPr>
          <a:lstStyle>
            <a:lvl1pPr lvl="0" algn="ctr">
              <a:spcBef>
                <a:spcPts val="400"/>
              </a:spcBef>
              <a:spcAft>
                <a:spcPts val="0"/>
              </a:spcAft>
              <a:buClr>
                <a:schemeClr val="dk1"/>
              </a:buClr>
              <a:buSzPts val="2000"/>
              <a:buNone/>
              <a:defRPr sz="2000">
                <a:solidFill>
                  <a:schemeClr val="dk1"/>
                </a:solidFill>
                <a:latin typeface="Source Sans Pro"/>
                <a:ea typeface="Source Sans Pro"/>
                <a:cs typeface="Source Sans Pro"/>
                <a:sym typeface="Source Sans Pro"/>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cxnSp>
        <p:nvCxnSpPr>
          <p:cNvPr id="21" name="Google Shape;21;p2"/>
          <p:cNvCxnSpPr/>
          <p:nvPr/>
        </p:nvCxnSpPr>
        <p:spPr>
          <a:xfrm>
            <a:off x="622598" y="5373216"/>
            <a:ext cx="10945216" cy="0"/>
          </a:xfrm>
          <a:prstGeom prst="straightConnector1">
            <a:avLst/>
          </a:prstGeom>
          <a:noFill/>
          <a:ln cap="flat" cmpd="sng" w="9525">
            <a:solidFill>
              <a:schemeClr val="dk1"/>
            </a:solidFill>
            <a:prstDash val="solid"/>
            <a:round/>
            <a:headEnd len="sm" w="sm" type="none"/>
            <a:tailEnd len="sm" w="sm" type="none"/>
          </a:ln>
        </p:spPr>
      </p:cxnSp>
      <p:pic>
        <p:nvPicPr>
          <p:cNvPr id="22" name="Google Shape;22;p2"/>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pic>
        <p:nvPicPr>
          <p:cNvPr descr="G:\Mi unidad\ana\Tknika\LOGOs TKNIKA\header_ppt_unevoc.png" id="23" name="Google Shape;23;p2"/>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Indizea">
  <p:cSld name="1-Indizea">
    <p:spTree>
      <p:nvGrpSpPr>
        <p:cNvPr id="24" name="Shape 24"/>
        <p:cNvGrpSpPr/>
        <p:nvPr/>
      </p:nvGrpSpPr>
      <p:grpSpPr>
        <a:xfrm>
          <a:off x="0" y="0"/>
          <a:ext cx="0" cy="0"/>
          <a:chOff x="0" y="0"/>
          <a:chExt cx="0" cy="0"/>
        </a:xfrm>
      </p:grpSpPr>
      <p:sp>
        <p:nvSpPr>
          <p:cNvPr id="25" name="Google Shape;25;p3"/>
          <p:cNvSpPr txBox="1"/>
          <p:nvPr>
            <p:ph type="title"/>
          </p:nvPr>
        </p:nvSpPr>
        <p:spPr>
          <a:xfrm>
            <a:off x="478582" y="1124744"/>
            <a:ext cx="11161240" cy="86409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000"/>
              <a:buFont typeface="Source Sans Pro"/>
              <a:buNone/>
              <a:defRPr b="1" sz="30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29" name="Google Shape;29;p3"/>
          <p:cNvSpPr txBox="1"/>
          <p:nvPr>
            <p:ph idx="1" type="body"/>
          </p:nvPr>
        </p:nvSpPr>
        <p:spPr>
          <a:xfrm>
            <a:off x="4295006" y="1988840"/>
            <a:ext cx="3600400" cy="3528392"/>
          </a:xfrm>
          <a:prstGeom prst="rect">
            <a:avLst/>
          </a:prstGeom>
          <a:noFill/>
          <a:ln>
            <a:noFill/>
          </a:ln>
        </p:spPr>
        <p:txBody>
          <a:bodyPr anchorCtr="0" anchor="t" bIns="45700" lIns="91425" spcFirstLastPara="1" rIns="91425" wrap="square" tIns="45700">
            <a:normAutofit/>
          </a:bodyPr>
          <a:lstStyle>
            <a:lvl1pPr indent="-228600" lvl="0" marL="457200" algn="just">
              <a:spcBef>
                <a:spcPts val="0"/>
              </a:spcBef>
              <a:spcAft>
                <a:spcPts val="0"/>
              </a:spcAft>
              <a:buClr>
                <a:schemeClr val="dk1"/>
              </a:buClr>
              <a:buSzPts val="1900"/>
              <a:buNone/>
              <a:defRPr sz="1900">
                <a:latin typeface="Source Sans Pro"/>
                <a:ea typeface="Source Sans Pro"/>
                <a:cs typeface="Source Sans Pro"/>
                <a:sym typeface="Source Sans Pro"/>
              </a:defRPr>
            </a:lvl1pPr>
            <a:lvl2pPr indent="-349250" lvl="1" marL="914400" algn="l">
              <a:spcBef>
                <a:spcPts val="380"/>
              </a:spcBef>
              <a:spcAft>
                <a:spcPts val="0"/>
              </a:spcAft>
              <a:buClr>
                <a:schemeClr val="dk1"/>
              </a:buClr>
              <a:buSzPts val="1900"/>
              <a:buChar char="–"/>
              <a:defRPr sz="1900">
                <a:latin typeface="Source Sans Pro"/>
                <a:ea typeface="Source Sans Pro"/>
                <a:cs typeface="Source Sans Pro"/>
                <a:sym typeface="Source Sans Pro"/>
              </a:defRPr>
            </a:lvl2pPr>
            <a:lvl3pPr indent="-349250" lvl="2" marL="1371600" algn="l">
              <a:spcBef>
                <a:spcPts val="380"/>
              </a:spcBef>
              <a:spcAft>
                <a:spcPts val="0"/>
              </a:spcAft>
              <a:buClr>
                <a:schemeClr val="dk1"/>
              </a:buClr>
              <a:buSzPts val="1900"/>
              <a:buChar char="•"/>
              <a:defRPr sz="1900">
                <a:latin typeface="Source Sans Pro"/>
                <a:ea typeface="Source Sans Pro"/>
                <a:cs typeface="Source Sans Pro"/>
                <a:sym typeface="Source Sans Pro"/>
              </a:defRPr>
            </a:lvl3pPr>
            <a:lvl4pPr indent="-349250" lvl="3" marL="1828800" algn="l">
              <a:spcBef>
                <a:spcPts val="380"/>
              </a:spcBef>
              <a:spcAft>
                <a:spcPts val="0"/>
              </a:spcAft>
              <a:buClr>
                <a:schemeClr val="dk1"/>
              </a:buClr>
              <a:buSzPts val="1900"/>
              <a:buChar char="–"/>
              <a:defRPr sz="1900">
                <a:latin typeface="Source Sans Pro"/>
                <a:ea typeface="Source Sans Pro"/>
                <a:cs typeface="Source Sans Pro"/>
                <a:sym typeface="Source Sans Pro"/>
              </a:defRPr>
            </a:lvl4pPr>
            <a:lvl5pPr indent="-349250" lvl="4" marL="2286000" algn="l">
              <a:spcBef>
                <a:spcPts val="380"/>
              </a:spcBef>
              <a:spcAft>
                <a:spcPts val="0"/>
              </a:spcAft>
              <a:buClr>
                <a:schemeClr val="dk1"/>
              </a:buClr>
              <a:buSzPts val="1900"/>
              <a:buChar char="»"/>
              <a:defRPr sz="19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30" name="Google Shape;30;p3"/>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pic>
        <p:nvPicPr>
          <p:cNvPr descr="G:\Mi unidad\ana\Tknika\LOGOs TKNIKA\header_ppt.png" id="31" name="Google Shape;31;p3"/>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Atala tituluarekin">
  <p:cSld name="2-Atala tituluarekin">
    <p:spTree>
      <p:nvGrpSpPr>
        <p:cNvPr id="32" name="Shape 32"/>
        <p:cNvGrpSpPr/>
        <p:nvPr/>
      </p:nvGrpSpPr>
      <p:grpSpPr>
        <a:xfrm>
          <a:off x="0" y="0"/>
          <a:ext cx="0" cy="0"/>
          <a:chOff x="0" y="0"/>
          <a:chExt cx="0" cy="0"/>
        </a:xfrm>
      </p:grpSpPr>
      <p:sp>
        <p:nvSpPr>
          <p:cNvPr id="33" name="Google Shape;33;p4"/>
          <p:cNvSpPr txBox="1"/>
          <p:nvPr>
            <p:ph type="title"/>
          </p:nvPr>
        </p:nvSpPr>
        <p:spPr>
          <a:xfrm>
            <a:off x="609521" y="764704"/>
            <a:ext cx="10971372" cy="576064"/>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Source Sans Pro"/>
              <a:buNone/>
              <a:defRPr b="1" sz="40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4"/>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37" name="Google Shape;37;p4"/>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38" name="Google Shape;38;p4"/>
          <p:cNvSpPr txBox="1"/>
          <p:nvPr>
            <p:ph idx="1" type="body"/>
          </p:nvPr>
        </p:nvSpPr>
        <p:spPr>
          <a:xfrm>
            <a:off x="622598" y="2204864"/>
            <a:ext cx="7200800" cy="3816424"/>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Clr>
                <a:schemeClr val="dk1"/>
              </a:buClr>
              <a:buSzPts val="1600"/>
              <a:buNone/>
              <a:defRPr sz="1600">
                <a:latin typeface="Source Sans Pro"/>
                <a:ea typeface="Source Sans Pro"/>
                <a:cs typeface="Source Sans Pro"/>
                <a:sym typeface="Source Sans Pro"/>
              </a:defRPr>
            </a:lvl1pPr>
            <a:lvl2pPr indent="-228600" lvl="1" marL="914400" algn="l">
              <a:spcBef>
                <a:spcPts val="0"/>
              </a:spcBef>
              <a:spcAft>
                <a:spcPts val="0"/>
              </a:spcAft>
              <a:buClr>
                <a:schemeClr val="dk1"/>
              </a:buClr>
              <a:buSzPts val="2400"/>
              <a:buNone/>
              <a:defRPr sz="2400">
                <a:latin typeface="Source Sans Pro"/>
                <a:ea typeface="Source Sans Pro"/>
                <a:cs typeface="Source Sans Pro"/>
                <a:sym typeface="Source Sans Pro"/>
              </a:defRPr>
            </a:lvl2pPr>
            <a:lvl3pPr indent="-228600" lvl="2" marL="1371600" algn="l">
              <a:spcBef>
                <a:spcPts val="0"/>
              </a:spcBef>
              <a:spcAft>
                <a:spcPts val="0"/>
              </a:spcAft>
              <a:buClr>
                <a:schemeClr val="dk1"/>
              </a:buClr>
              <a:buSzPts val="2400"/>
              <a:buNone/>
              <a:defRPr sz="2400">
                <a:latin typeface="Source Sans Pro"/>
                <a:ea typeface="Source Sans Pro"/>
                <a:cs typeface="Source Sans Pro"/>
                <a:sym typeface="Source Sans Pro"/>
              </a:defRPr>
            </a:lvl3pPr>
            <a:lvl4pPr indent="-228600" lvl="3" marL="1828800" algn="l">
              <a:spcBef>
                <a:spcPts val="0"/>
              </a:spcBef>
              <a:spcAft>
                <a:spcPts val="0"/>
              </a:spcAft>
              <a:buClr>
                <a:schemeClr val="dk1"/>
              </a:buClr>
              <a:buSzPts val="2400"/>
              <a:buNone/>
              <a:defRPr sz="2400">
                <a:latin typeface="Source Sans Pro"/>
                <a:ea typeface="Source Sans Pro"/>
                <a:cs typeface="Source Sans Pro"/>
                <a:sym typeface="Source Sans Pro"/>
              </a:defRPr>
            </a:lvl4pPr>
            <a:lvl5pPr indent="-228600" lvl="4" marL="2286000" algn="l">
              <a:spcBef>
                <a:spcPts val="0"/>
              </a:spcBef>
              <a:spcAft>
                <a:spcPts val="0"/>
              </a:spcAft>
              <a:buClr>
                <a:schemeClr val="dk1"/>
              </a:buClr>
              <a:buSzPts val="2400"/>
              <a:buNone/>
              <a:defRPr sz="24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4"/>
          <p:cNvSpPr txBox="1"/>
          <p:nvPr>
            <p:ph idx="2" type="body"/>
          </p:nvPr>
        </p:nvSpPr>
        <p:spPr>
          <a:xfrm>
            <a:off x="622598" y="1340768"/>
            <a:ext cx="10945215" cy="432519"/>
          </a:xfrm>
          <a:prstGeom prst="rect">
            <a:avLst/>
          </a:prstGeom>
          <a:noFill/>
          <a:ln>
            <a:noFill/>
          </a:ln>
        </p:spPr>
        <p:txBody>
          <a:bodyPr anchorCtr="0" anchor="t" bIns="45700" lIns="91425" spcFirstLastPara="1" rIns="91425" wrap="square" tIns="45700">
            <a:noAutofit/>
          </a:bodyPr>
          <a:lstStyle>
            <a:lvl1pPr indent="-228600" lvl="0" marL="457200" algn="ctr">
              <a:spcBef>
                <a:spcPts val="600"/>
              </a:spcBef>
              <a:spcAft>
                <a:spcPts val="0"/>
              </a:spcAft>
              <a:buClr>
                <a:srgbClr val="CEDA2E"/>
              </a:buClr>
              <a:buSzPts val="3000"/>
              <a:buNone/>
              <a:defRPr sz="3000">
                <a:solidFill>
                  <a:srgbClr val="CEDA2E"/>
                </a:solidFill>
                <a:latin typeface="Source Sans Pro"/>
                <a:ea typeface="Source Sans Pro"/>
                <a:cs typeface="Source Sans Pro"/>
                <a:sym typeface="Source Sans Pro"/>
              </a:defRPr>
            </a:lvl1pPr>
            <a:lvl2pPr indent="-419100" lvl="1" marL="914400" algn="l">
              <a:spcBef>
                <a:spcPts val="600"/>
              </a:spcBef>
              <a:spcAft>
                <a:spcPts val="0"/>
              </a:spcAft>
              <a:buClr>
                <a:schemeClr val="dk1"/>
              </a:buClr>
              <a:buSzPts val="3000"/>
              <a:buChar char="–"/>
              <a:defRPr sz="3000">
                <a:latin typeface="Source Sans Pro"/>
                <a:ea typeface="Source Sans Pro"/>
                <a:cs typeface="Source Sans Pro"/>
                <a:sym typeface="Source Sans Pro"/>
              </a:defRPr>
            </a:lvl2pPr>
            <a:lvl3pPr indent="-419100" lvl="2" marL="1371600" algn="l">
              <a:spcBef>
                <a:spcPts val="600"/>
              </a:spcBef>
              <a:spcAft>
                <a:spcPts val="0"/>
              </a:spcAft>
              <a:buClr>
                <a:schemeClr val="dk1"/>
              </a:buClr>
              <a:buSzPts val="3000"/>
              <a:buChar char="•"/>
              <a:defRPr sz="3000">
                <a:latin typeface="Source Sans Pro"/>
                <a:ea typeface="Source Sans Pro"/>
                <a:cs typeface="Source Sans Pro"/>
                <a:sym typeface="Source Sans Pro"/>
              </a:defRPr>
            </a:lvl3pPr>
            <a:lvl4pPr indent="-419100" lvl="3" marL="1828800" algn="l">
              <a:spcBef>
                <a:spcPts val="600"/>
              </a:spcBef>
              <a:spcAft>
                <a:spcPts val="0"/>
              </a:spcAft>
              <a:buClr>
                <a:schemeClr val="dk1"/>
              </a:buClr>
              <a:buSzPts val="3000"/>
              <a:buChar char="–"/>
              <a:defRPr sz="3000">
                <a:latin typeface="Source Sans Pro"/>
                <a:ea typeface="Source Sans Pro"/>
                <a:cs typeface="Source Sans Pro"/>
                <a:sym typeface="Source Sans Pro"/>
              </a:defRPr>
            </a:lvl4pPr>
            <a:lvl5pPr indent="-419100" lvl="4" marL="2286000" algn="l">
              <a:spcBef>
                <a:spcPts val="600"/>
              </a:spcBef>
              <a:spcAft>
                <a:spcPts val="0"/>
              </a:spcAft>
              <a:buClr>
                <a:schemeClr val="dk1"/>
              </a:buClr>
              <a:buSzPts val="3000"/>
              <a:buChar char="»"/>
              <a:defRPr sz="30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 name="Google Shape;40;p4"/>
          <p:cNvSpPr/>
          <p:nvPr>
            <p:ph idx="3" type="pic"/>
          </p:nvPr>
        </p:nvSpPr>
        <p:spPr>
          <a:xfrm>
            <a:off x="8039100" y="2205038"/>
            <a:ext cx="3529013" cy="3816350"/>
          </a:xfrm>
          <a:prstGeom prst="rect">
            <a:avLst/>
          </a:prstGeom>
          <a:noFill/>
          <a:ln>
            <a:noFill/>
          </a:ln>
        </p:spPr>
      </p:sp>
      <p:pic>
        <p:nvPicPr>
          <p:cNvPr descr="G:\Mi unidad\ana\Tknika\LOGOs TKNIKA\header_ppt.png" id="41" name="Google Shape;41;p4"/>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Amaiera">
  <p:cSld name="3-Amaiera">
    <p:spTree>
      <p:nvGrpSpPr>
        <p:cNvPr id="42" name="Shape 42"/>
        <p:cNvGrpSpPr/>
        <p:nvPr/>
      </p:nvGrpSpPr>
      <p:grpSpPr>
        <a:xfrm>
          <a:off x="0" y="0"/>
          <a:ext cx="0" cy="0"/>
          <a:chOff x="0" y="0"/>
          <a:chExt cx="0" cy="0"/>
        </a:xfrm>
      </p:grpSpPr>
      <p:sp>
        <p:nvSpPr>
          <p:cNvPr id="43" name="Google Shape;43;p5"/>
          <p:cNvSpPr txBox="1"/>
          <p:nvPr>
            <p:ph type="title"/>
          </p:nvPr>
        </p:nvSpPr>
        <p:spPr>
          <a:xfrm>
            <a:off x="609521" y="1288131"/>
            <a:ext cx="10971372"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2400"/>
              <a:buFont typeface="Source Sans Pro"/>
              <a:buNone/>
              <a:defRPr b="1" sz="24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5"/>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47" name="Google Shape;47;p5"/>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48" name="Google Shape;48;p5"/>
          <p:cNvSpPr txBox="1"/>
          <p:nvPr>
            <p:ph idx="1" type="subTitle"/>
          </p:nvPr>
        </p:nvSpPr>
        <p:spPr>
          <a:xfrm>
            <a:off x="1828561" y="5038328"/>
            <a:ext cx="8533289" cy="334888"/>
          </a:xfrm>
          <a:prstGeom prst="rect">
            <a:avLst/>
          </a:prstGeom>
          <a:noFill/>
          <a:ln>
            <a:noFill/>
          </a:ln>
        </p:spPr>
        <p:txBody>
          <a:bodyPr anchorCtr="0" anchor="t" bIns="45700" lIns="91425" spcFirstLastPara="1" rIns="91425" wrap="square" tIns="45700">
            <a:normAutofit/>
          </a:bodyPr>
          <a:lstStyle>
            <a:lvl1pPr lvl="0" algn="ctr">
              <a:spcBef>
                <a:spcPts val="400"/>
              </a:spcBef>
              <a:spcAft>
                <a:spcPts val="0"/>
              </a:spcAft>
              <a:buClr>
                <a:schemeClr val="dk1"/>
              </a:buClr>
              <a:buSzPts val="2000"/>
              <a:buNone/>
              <a:defRPr sz="2000">
                <a:solidFill>
                  <a:schemeClr val="dk1"/>
                </a:solidFill>
                <a:latin typeface="Source Sans Pro"/>
                <a:ea typeface="Source Sans Pro"/>
                <a:cs typeface="Source Sans Pro"/>
                <a:sym typeface="Source Sans Pro"/>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cxnSp>
        <p:nvCxnSpPr>
          <p:cNvPr id="49" name="Google Shape;49;p5"/>
          <p:cNvCxnSpPr/>
          <p:nvPr/>
        </p:nvCxnSpPr>
        <p:spPr>
          <a:xfrm>
            <a:off x="622598" y="5373216"/>
            <a:ext cx="10945216" cy="0"/>
          </a:xfrm>
          <a:prstGeom prst="straightConnector1">
            <a:avLst/>
          </a:prstGeom>
          <a:noFill/>
          <a:ln cap="flat" cmpd="sng" w="9525">
            <a:solidFill>
              <a:schemeClr val="dk1"/>
            </a:solidFill>
            <a:prstDash val="solid"/>
            <a:round/>
            <a:headEnd len="sm" w="sm" type="none"/>
            <a:tailEnd len="sm" w="sm" type="none"/>
          </a:ln>
        </p:spPr>
      </p:cxnSp>
      <p:sp>
        <p:nvSpPr>
          <p:cNvPr id="50" name="Google Shape;50;p5"/>
          <p:cNvSpPr txBox="1"/>
          <p:nvPr/>
        </p:nvSpPr>
        <p:spPr>
          <a:xfrm>
            <a:off x="635542" y="2852936"/>
            <a:ext cx="10932272"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1800" u="none" cap="none" strike="noStrike">
                <a:solidFill>
                  <a:schemeClr val="dk1"/>
                </a:solidFill>
                <a:latin typeface="Source Sans Pro"/>
                <a:ea typeface="Source Sans Pro"/>
                <a:cs typeface="Source Sans Pro"/>
                <a:sym typeface="Source Sans Pro"/>
              </a:rPr>
              <a:t>Zamalbide Auzoa z/g - 20100 Errenteria (Gipuzkoa)</a:t>
            </a:r>
            <a:endParaRPr/>
          </a:p>
          <a:p>
            <a:pPr indent="0" lvl="0" marL="0" marR="0" rtl="0" algn="ctr">
              <a:spcBef>
                <a:spcPts val="0"/>
              </a:spcBef>
              <a:spcAft>
                <a:spcPts val="0"/>
              </a:spcAft>
              <a:buNone/>
            </a:pPr>
            <a:r>
              <a:rPr b="0" i="0" lang="es-ES" sz="1800" u="none" cap="none" strike="noStrike">
                <a:solidFill>
                  <a:schemeClr val="dk1"/>
                </a:solidFill>
                <a:latin typeface="Source Sans Pro"/>
                <a:ea typeface="Source Sans Pro"/>
                <a:cs typeface="Source Sans Pro"/>
                <a:sym typeface="Source Sans Pro"/>
              </a:rPr>
              <a:t>T. (+34) 943 082 900 </a:t>
            </a:r>
            <a:endParaRPr/>
          </a:p>
          <a:p>
            <a:pPr indent="0" lvl="0" marL="0" marR="0" rtl="0" algn="ctr">
              <a:spcBef>
                <a:spcPts val="0"/>
              </a:spcBef>
              <a:spcAft>
                <a:spcPts val="0"/>
              </a:spcAft>
              <a:buNone/>
            </a:pPr>
            <a:r>
              <a:rPr b="0" i="0" lang="es-ES" sz="1800" u="sng" cap="none" strike="noStrike">
                <a:solidFill>
                  <a:schemeClr val="dk1"/>
                </a:solidFill>
                <a:latin typeface="Source Sans Pro"/>
                <a:ea typeface="Source Sans Pro"/>
                <a:cs typeface="Source Sans Pro"/>
                <a:sym typeface="Source Sans Pro"/>
                <a:hlinkClick r:id="rId3">
                  <a:extLst>
                    <a:ext uri="{A12FA001-AC4F-418D-AE19-62706E023703}">
                      <ahyp:hlinkClr val="tx"/>
                    </a:ext>
                  </a:extLst>
                </a:hlinkClick>
              </a:rPr>
              <a:t>info@tknika.eus</a:t>
            </a:r>
            <a:endParaRPr b="0" i="0" sz="1800" u="none" cap="none" strike="noStrike">
              <a:solidFill>
                <a:schemeClr val="dk1"/>
              </a:solidFill>
              <a:latin typeface="Source Sans Pro"/>
              <a:ea typeface="Source Sans Pro"/>
              <a:cs typeface="Source Sans Pro"/>
              <a:sym typeface="Source Sans Pro"/>
            </a:endParaRPr>
          </a:p>
          <a:p>
            <a:pPr indent="0" lvl="0" marL="0" marR="0" rtl="0" algn="ctr">
              <a:spcBef>
                <a:spcPts val="0"/>
              </a:spcBef>
              <a:spcAft>
                <a:spcPts val="0"/>
              </a:spcAft>
              <a:buNone/>
            </a:pPr>
            <a:r>
              <a:rPr b="1" i="0" lang="es-ES" sz="1800" u="none" cap="none" strike="noStrike">
                <a:solidFill>
                  <a:schemeClr val="dk1"/>
                </a:solidFill>
                <a:latin typeface="Source Sans Pro"/>
                <a:ea typeface="Source Sans Pro"/>
                <a:cs typeface="Source Sans Pro"/>
                <a:sym typeface="Source Sans Pro"/>
              </a:rPr>
              <a:t> www.tknika.eus</a:t>
            </a:r>
            <a:endParaRPr/>
          </a:p>
        </p:txBody>
      </p:sp>
      <p:pic>
        <p:nvPicPr>
          <p:cNvPr descr="G:\Mi unidad\ana\Tknika\LOGOs TKNIKA\header_ppt_unevoc.png" id="51" name="Google Shape;51;p5"/>
          <p:cNvPicPr preferRelativeResize="0"/>
          <p:nvPr/>
        </p:nvPicPr>
        <p:blipFill rotWithShape="1">
          <a:blip r:embed="rId4">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Atala">
  <p:cSld name="2-Atala">
    <p:spTree>
      <p:nvGrpSpPr>
        <p:cNvPr id="52" name="Shape 52"/>
        <p:cNvGrpSpPr/>
        <p:nvPr/>
      </p:nvGrpSpPr>
      <p:grpSpPr>
        <a:xfrm>
          <a:off x="0" y="0"/>
          <a:ext cx="0" cy="0"/>
          <a:chOff x="0" y="0"/>
          <a:chExt cx="0" cy="0"/>
        </a:xfrm>
      </p:grpSpPr>
      <p:sp>
        <p:nvSpPr>
          <p:cNvPr id="53" name="Google Shape;53;p6"/>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56" name="Google Shape;56;p6"/>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57" name="Google Shape;57;p6"/>
          <p:cNvSpPr txBox="1"/>
          <p:nvPr>
            <p:ph idx="1" type="body"/>
          </p:nvPr>
        </p:nvSpPr>
        <p:spPr>
          <a:xfrm>
            <a:off x="622598" y="1192033"/>
            <a:ext cx="7200800" cy="4829255"/>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Clr>
                <a:schemeClr val="dk1"/>
              </a:buClr>
              <a:buSzPts val="1600"/>
              <a:buNone/>
              <a:defRPr sz="1600">
                <a:latin typeface="Source Sans Pro"/>
                <a:ea typeface="Source Sans Pro"/>
                <a:cs typeface="Source Sans Pro"/>
                <a:sym typeface="Source Sans Pro"/>
              </a:defRPr>
            </a:lvl1pPr>
            <a:lvl2pPr indent="-228600" lvl="1" marL="914400" algn="l">
              <a:spcBef>
                <a:spcPts val="0"/>
              </a:spcBef>
              <a:spcAft>
                <a:spcPts val="0"/>
              </a:spcAft>
              <a:buClr>
                <a:schemeClr val="dk1"/>
              </a:buClr>
              <a:buSzPts val="2400"/>
              <a:buNone/>
              <a:defRPr sz="2400">
                <a:latin typeface="Source Sans Pro"/>
                <a:ea typeface="Source Sans Pro"/>
                <a:cs typeface="Source Sans Pro"/>
                <a:sym typeface="Source Sans Pro"/>
              </a:defRPr>
            </a:lvl2pPr>
            <a:lvl3pPr indent="-228600" lvl="2" marL="1371600" algn="l">
              <a:spcBef>
                <a:spcPts val="0"/>
              </a:spcBef>
              <a:spcAft>
                <a:spcPts val="0"/>
              </a:spcAft>
              <a:buClr>
                <a:schemeClr val="dk1"/>
              </a:buClr>
              <a:buSzPts val="2400"/>
              <a:buNone/>
              <a:defRPr sz="2400">
                <a:latin typeface="Source Sans Pro"/>
                <a:ea typeface="Source Sans Pro"/>
                <a:cs typeface="Source Sans Pro"/>
                <a:sym typeface="Source Sans Pro"/>
              </a:defRPr>
            </a:lvl3pPr>
            <a:lvl4pPr indent="-228600" lvl="3" marL="1828800" algn="l">
              <a:spcBef>
                <a:spcPts val="0"/>
              </a:spcBef>
              <a:spcAft>
                <a:spcPts val="0"/>
              </a:spcAft>
              <a:buClr>
                <a:schemeClr val="dk1"/>
              </a:buClr>
              <a:buSzPts val="2400"/>
              <a:buNone/>
              <a:defRPr sz="2400">
                <a:latin typeface="Source Sans Pro"/>
                <a:ea typeface="Source Sans Pro"/>
                <a:cs typeface="Source Sans Pro"/>
                <a:sym typeface="Source Sans Pro"/>
              </a:defRPr>
            </a:lvl4pPr>
            <a:lvl5pPr indent="-228600" lvl="4" marL="2286000" algn="l">
              <a:spcBef>
                <a:spcPts val="0"/>
              </a:spcBef>
              <a:spcAft>
                <a:spcPts val="0"/>
              </a:spcAft>
              <a:buClr>
                <a:schemeClr val="dk1"/>
              </a:buClr>
              <a:buSzPts val="2400"/>
              <a:buNone/>
              <a:defRPr sz="24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8" name="Google Shape;58;p6"/>
          <p:cNvSpPr/>
          <p:nvPr>
            <p:ph idx="2" type="pic"/>
          </p:nvPr>
        </p:nvSpPr>
        <p:spPr>
          <a:xfrm>
            <a:off x="8039100" y="1192033"/>
            <a:ext cx="3529013" cy="4829355"/>
          </a:xfrm>
          <a:prstGeom prst="rect">
            <a:avLst/>
          </a:prstGeom>
          <a:noFill/>
          <a:ln>
            <a:noFill/>
          </a:ln>
        </p:spPr>
      </p:sp>
      <p:pic>
        <p:nvPicPr>
          <p:cNvPr descr="G:\Mi unidad\ana\Tknika\LOGOs TKNIKA\header_ppt.png" id="59" name="Google Shape;59;p6"/>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tala_v2">
  <p:cSld name="Atala_v2">
    <p:spTree>
      <p:nvGrpSpPr>
        <p:cNvPr id="60" name="Shape 60"/>
        <p:cNvGrpSpPr/>
        <p:nvPr/>
      </p:nvGrpSpPr>
      <p:grpSpPr>
        <a:xfrm>
          <a:off x="0" y="0"/>
          <a:ext cx="0" cy="0"/>
          <a:chOff x="0" y="0"/>
          <a:chExt cx="0" cy="0"/>
        </a:xfrm>
      </p:grpSpPr>
      <p:sp>
        <p:nvSpPr>
          <p:cNvPr id="61" name="Google Shape;61;p7"/>
          <p:cNvSpPr txBox="1"/>
          <p:nvPr>
            <p:ph type="title"/>
          </p:nvPr>
        </p:nvSpPr>
        <p:spPr>
          <a:xfrm>
            <a:off x="609521" y="764704"/>
            <a:ext cx="10971300" cy="576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3000"/>
              <a:buFont typeface="Source Sans Pro"/>
              <a:buNone/>
              <a:defRPr b="1" sz="3000">
                <a:latin typeface="Source Sans Pro"/>
                <a:ea typeface="Source Sans Pro"/>
                <a:cs typeface="Source Sans Pro"/>
                <a:sym typeface="Source Sans Pro"/>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2" name="Google Shape;62;p7"/>
          <p:cNvSpPr txBox="1"/>
          <p:nvPr>
            <p:ph idx="12" type="sldNum"/>
          </p:nvPr>
        </p:nvSpPr>
        <p:spPr>
          <a:xfrm>
            <a:off x="8736463" y="6165304"/>
            <a:ext cx="28443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s-ES"/>
              <a:t>‹#›</a:t>
            </a:fld>
            <a:endParaRPr/>
          </a:p>
        </p:txBody>
      </p:sp>
      <p:pic>
        <p:nvPicPr>
          <p:cNvPr id="63" name="Google Shape;63;p7"/>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64" name="Google Shape;64;p7"/>
          <p:cNvSpPr txBox="1"/>
          <p:nvPr>
            <p:ph idx="1" type="body"/>
          </p:nvPr>
        </p:nvSpPr>
        <p:spPr>
          <a:xfrm>
            <a:off x="622598" y="1628800"/>
            <a:ext cx="10944600" cy="4392600"/>
          </a:xfrm>
          <a:prstGeom prst="rect">
            <a:avLst/>
          </a:prstGeom>
          <a:noFill/>
          <a:ln>
            <a:noFill/>
          </a:ln>
        </p:spPr>
        <p:txBody>
          <a:bodyPr anchorCtr="0" anchor="t" bIns="45700" lIns="91425" spcFirstLastPara="1" rIns="91425" wrap="square" tIns="45700">
            <a:noAutofit/>
          </a:bodyPr>
          <a:lstStyle>
            <a:lvl1pPr indent="-393700" lvl="0" marL="457200" rtl="0" algn="l">
              <a:lnSpc>
                <a:spcPct val="100000"/>
              </a:lnSpc>
              <a:spcBef>
                <a:spcPts val="0"/>
              </a:spcBef>
              <a:spcAft>
                <a:spcPts val="0"/>
              </a:spcAft>
              <a:buClr>
                <a:schemeClr val="dk1"/>
              </a:buClr>
              <a:buSzPts val="2600"/>
              <a:buFont typeface="Arial"/>
              <a:buChar char="•"/>
              <a:defRPr sz="2600">
                <a:latin typeface="Source Sans Pro"/>
                <a:ea typeface="Source Sans Pro"/>
                <a:cs typeface="Source Sans Pro"/>
                <a:sym typeface="Source Sans Pro"/>
              </a:defRPr>
            </a:lvl1pPr>
            <a:lvl2pPr indent="-330708" lvl="1" marL="914400" rtl="0" algn="l">
              <a:lnSpc>
                <a:spcPct val="100000"/>
              </a:lnSpc>
              <a:spcBef>
                <a:spcPts val="0"/>
              </a:spcBef>
              <a:spcAft>
                <a:spcPts val="0"/>
              </a:spcAft>
              <a:buClr>
                <a:schemeClr val="dk1"/>
              </a:buClr>
              <a:buSzPts val="1608"/>
              <a:buFont typeface="Courier New"/>
              <a:buChar char="o"/>
              <a:defRPr sz="2400">
                <a:latin typeface="Source Sans Pro"/>
                <a:ea typeface="Source Sans Pro"/>
                <a:cs typeface="Source Sans Pro"/>
                <a:sym typeface="Source Sans Pro"/>
              </a:defRPr>
            </a:lvl2pPr>
            <a:lvl3pPr indent="-355600" lvl="2" marL="1371600" rtl="0" algn="l">
              <a:lnSpc>
                <a:spcPct val="100000"/>
              </a:lnSpc>
              <a:spcBef>
                <a:spcPts val="0"/>
              </a:spcBef>
              <a:spcAft>
                <a:spcPts val="0"/>
              </a:spcAft>
              <a:buClr>
                <a:schemeClr val="dk1"/>
              </a:buClr>
              <a:buSzPts val="2000"/>
              <a:buFont typeface="Noto Sans"/>
              <a:buChar char="▪"/>
              <a:defRPr sz="2000">
                <a:latin typeface="Source Sans Pro"/>
                <a:ea typeface="Source Sans Pro"/>
                <a:cs typeface="Source Sans Pro"/>
                <a:sym typeface="Source Sans Pro"/>
              </a:defRPr>
            </a:lvl3pPr>
            <a:lvl4pPr indent="-228600" lvl="3" marL="1828800" rtl="0" algn="l">
              <a:lnSpc>
                <a:spcPct val="100000"/>
              </a:lnSpc>
              <a:spcBef>
                <a:spcPts val="0"/>
              </a:spcBef>
              <a:spcAft>
                <a:spcPts val="0"/>
              </a:spcAft>
              <a:buClr>
                <a:schemeClr val="dk1"/>
              </a:buClr>
              <a:buSzPts val="2400"/>
              <a:buNone/>
              <a:defRPr sz="2400">
                <a:latin typeface="Source Sans Pro"/>
                <a:ea typeface="Source Sans Pro"/>
                <a:cs typeface="Source Sans Pro"/>
                <a:sym typeface="Source Sans Pro"/>
              </a:defRPr>
            </a:lvl4pPr>
            <a:lvl5pPr indent="-228600" lvl="4" marL="2286000" rtl="0" algn="l">
              <a:lnSpc>
                <a:spcPct val="100000"/>
              </a:lnSpc>
              <a:spcBef>
                <a:spcPts val="0"/>
              </a:spcBef>
              <a:spcAft>
                <a:spcPts val="0"/>
              </a:spcAft>
              <a:buClr>
                <a:schemeClr val="dk1"/>
              </a:buClr>
              <a:buSzPts val="2400"/>
              <a:buNone/>
              <a:defRPr sz="2400">
                <a:latin typeface="Source Sans Pro"/>
                <a:ea typeface="Source Sans Pro"/>
                <a:cs typeface="Source Sans Pro"/>
                <a:sym typeface="Source Sans Pro"/>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5" name="Google Shape;65;p7"/>
          <p:cNvSpPr txBox="1"/>
          <p:nvPr/>
        </p:nvSpPr>
        <p:spPr>
          <a:xfrm>
            <a:off x="623206" y="6565359"/>
            <a:ext cx="151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Ziberlab 2020</a:t>
            </a:r>
            <a:endParaRPr b="0" i="0" sz="1400" u="none" cap="none" strike="noStrike">
              <a:solidFill>
                <a:srgbClr val="000000"/>
              </a:solidFill>
              <a:latin typeface="Arial"/>
              <a:ea typeface="Arial"/>
              <a:cs typeface="Arial"/>
              <a:sym typeface="Arial"/>
            </a:endParaRPr>
          </a:p>
        </p:txBody>
      </p:sp>
      <p:pic>
        <p:nvPicPr>
          <p:cNvPr descr="G:\Mi unidad\ana\Tknika\LOGOs TKNIKA\header_ppt_unevoc.png" id="66" name="Google Shape;66;p7"/>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521" y="274638"/>
            <a:ext cx="10971372"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09521" y="1600201"/>
            <a:ext cx="10971372"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9.png"/><Relationship Id="rId4" Type="http://schemas.openxmlformats.org/officeDocument/2006/relationships/image" Target="../media/image30.png"/><Relationship Id="rId5"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drive.google.com/file/d/1rV_0MAYpzhTjDLIeqPeDKR7HPNX5nwxv/view?usp=drive_link" TargetMode="External"/><Relationship Id="rId4" Type="http://schemas.openxmlformats.org/officeDocument/2006/relationships/image" Target="../media/image29.png"/><Relationship Id="rId5" Type="http://schemas.openxmlformats.org/officeDocument/2006/relationships/hyperlink" Target="https://drive.google.com/file/d/1km3bo7XTe_wPjt_C84bfNyS_hnf1Z9ky/view?usp=drive_link" TargetMode="External"/><Relationship Id="rId6"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hyperlink" Target="https://www.youtube.com/watch?v=jm-VwA0mvwA&amp;t=9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hyperlink" Target="https://drive.google.com/file/d/11PC7ExZv-7Ai89YsE1WnQtJFoU1HqmEn/view?usp=drive_link" TargetMode="External"/><Relationship Id="rId5" Type="http://schemas.openxmlformats.org/officeDocument/2006/relationships/hyperlink" Target="https://drive.google.com/file/d/1gEwwXMVe2yrDEqIMBXXZBlALHZcUXIZS/view?usp=drive_lin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www.youtube.com/watch?v=rsaAiaAKCsc" TargetMode="External"/><Relationship Id="rId4"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hyperlink" Target="https://drive.google.com/drive/folders/1E9l4OAQDRaHKDXAnGlp6hX2Oe5hSFIEI" TargetMode="External"/><Relationship Id="rId5" Type="http://schemas.openxmlformats.org/officeDocument/2006/relationships/image" Target="../media/image31.pn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hyperlink" Target="https://drive.google.com/drive/folders/11qlMOIg7LOFW2pak29tMA0Hgg_134lIX"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8"/>
          <p:cNvSpPr txBox="1"/>
          <p:nvPr/>
        </p:nvSpPr>
        <p:spPr>
          <a:xfrm>
            <a:off x="874626" y="4973106"/>
            <a:ext cx="104412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73" name="Google Shape;73;p8"/>
          <p:cNvSpPr txBox="1"/>
          <p:nvPr>
            <p:ph idx="12" type="sldNum"/>
          </p:nvPr>
        </p:nvSpPr>
        <p:spPr>
          <a:xfrm>
            <a:off x="8739781" y="6232227"/>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sp>
        <p:nvSpPr>
          <p:cNvPr id="74" name="Google Shape;74;p8"/>
          <p:cNvSpPr/>
          <p:nvPr/>
        </p:nvSpPr>
        <p:spPr>
          <a:xfrm>
            <a:off x="7391350" y="116632"/>
            <a:ext cx="1296000" cy="792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D:\Descargas\UNEVOC_Network_Logo_blue_en.png" id="75" name="Google Shape;75;p8"/>
          <p:cNvPicPr preferRelativeResize="0"/>
          <p:nvPr/>
        </p:nvPicPr>
        <p:blipFill rotWithShape="1">
          <a:blip r:embed="rId3">
            <a:alphaModFix/>
          </a:blip>
          <a:srcRect b="0" l="0" r="0" t="0"/>
          <a:stretch/>
        </p:blipFill>
        <p:spPr>
          <a:xfrm>
            <a:off x="8063326" y="248123"/>
            <a:ext cx="552160" cy="417600"/>
          </a:xfrm>
          <a:prstGeom prst="rect">
            <a:avLst/>
          </a:prstGeom>
          <a:noFill/>
          <a:ln>
            <a:noFill/>
          </a:ln>
        </p:spPr>
      </p:pic>
      <p:sp>
        <p:nvSpPr>
          <p:cNvPr id="76" name="Google Shape;76;p8"/>
          <p:cNvSpPr txBox="1"/>
          <p:nvPr>
            <p:ph idx="4294967295" type="title"/>
          </p:nvPr>
        </p:nvSpPr>
        <p:spPr>
          <a:xfrm>
            <a:off x="265250" y="4560625"/>
            <a:ext cx="113742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90909"/>
              <a:buFont typeface="Source Sans Pro"/>
              <a:buNone/>
            </a:pPr>
            <a:r>
              <a:rPr lang="es-ES"/>
              <a:t>5</a:t>
            </a:r>
            <a:r>
              <a:rPr lang="es-ES"/>
              <a:t>.- Ejercicio de segmentación 1, VLAN , Port mirroring</a:t>
            </a:r>
            <a:endParaRPr/>
          </a:p>
        </p:txBody>
      </p:sp>
      <p:sp>
        <p:nvSpPr>
          <p:cNvPr id="77" name="Google Shape;77;p8"/>
          <p:cNvSpPr txBox="1"/>
          <p:nvPr/>
        </p:nvSpPr>
        <p:spPr>
          <a:xfrm>
            <a:off x="408600" y="1487875"/>
            <a:ext cx="11445900" cy="8928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SzPts val="1100"/>
              <a:buFont typeface="Arial"/>
              <a:buNone/>
            </a:pPr>
            <a:r>
              <a:rPr lang="es-ES" sz="5200">
                <a:solidFill>
                  <a:srgbClr val="000000"/>
                </a:solidFill>
              </a:rPr>
              <a:t>SEGMENTACIÓN DE REDES</a:t>
            </a:r>
            <a:endParaRPr b="1" sz="5000">
              <a:solidFill>
                <a:srgbClr val="000000"/>
              </a:solidFill>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7"/>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50" name="Google Shape;150;p17"/>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Segmentación de redes</a:t>
            </a:r>
            <a:endParaRPr/>
          </a:p>
        </p:txBody>
      </p:sp>
      <p:pic>
        <p:nvPicPr>
          <p:cNvPr id="151" name="Google Shape;151;p17"/>
          <p:cNvPicPr preferRelativeResize="0"/>
          <p:nvPr/>
        </p:nvPicPr>
        <p:blipFill>
          <a:blip r:embed="rId3">
            <a:alphaModFix/>
          </a:blip>
          <a:stretch>
            <a:fillRect/>
          </a:stretch>
        </p:blipFill>
        <p:spPr>
          <a:xfrm>
            <a:off x="152400" y="1852175"/>
            <a:ext cx="8431663" cy="44344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8"/>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57" name="Google Shape;157;p18"/>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Segmentación de redes</a:t>
            </a:r>
            <a:endParaRPr/>
          </a:p>
        </p:txBody>
      </p:sp>
      <p:pic>
        <p:nvPicPr>
          <p:cNvPr id="158" name="Google Shape;158;p18"/>
          <p:cNvPicPr preferRelativeResize="0"/>
          <p:nvPr/>
        </p:nvPicPr>
        <p:blipFill>
          <a:blip r:embed="rId3">
            <a:alphaModFix/>
          </a:blip>
          <a:stretch>
            <a:fillRect/>
          </a:stretch>
        </p:blipFill>
        <p:spPr>
          <a:xfrm>
            <a:off x="1736025" y="1765713"/>
            <a:ext cx="8431664" cy="440565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64" name="Google Shape;164;p19"/>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Segmentación de redes</a:t>
            </a:r>
            <a:endParaRPr/>
          </a:p>
        </p:txBody>
      </p:sp>
      <p:pic>
        <p:nvPicPr>
          <p:cNvPr id="165" name="Google Shape;165;p19"/>
          <p:cNvPicPr preferRelativeResize="0"/>
          <p:nvPr/>
        </p:nvPicPr>
        <p:blipFill>
          <a:blip r:embed="rId3">
            <a:alphaModFix/>
          </a:blip>
          <a:stretch>
            <a:fillRect/>
          </a:stretch>
        </p:blipFill>
        <p:spPr>
          <a:xfrm>
            <a:off x="1670575" y="1956875"/>
            <a:ext cx="8077200" cy="4191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71" name="Google Shape;171;p20"/>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Segmentación de redes</a:t>
            </a:r>
            <a:endParaRPr/>
          </a:p>
        </p:txBody>
      </p:sp>
      <p:pic>
        <p:nvPicPr>
          <p:cNvPr id="172" name="Google Shape;172;p20"/>
          <p:cNvPicPr preferRelativeResize="0"/>
          <p:nvPr/>
        </p:nvPicPr>
        <p:blipFill>
          <a:blip r:embed="rId3">
            <a:alphaModFix/>
          </a:blip>
          <a:stretch>
            <a:fillRect/>
          </a:stretch>
        </p:blipFill>
        <p:spPr>
          <a:xfrm>
            <a:off x="2029725" y="2004575"/>
            <a:ext cx="8132561" cy="42327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78" name="Google Shape;178;p21"/>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a:t>
            </a:r>
            <a:r>
              <a:rPr lang="es-ES"/>
              <a:t>- Segmentación de redes</a:t>
            </a:r>
            <a:endParaRPr/>
          </a:p>
        </p:txBody>
      </p:sp>
      <p:sp>
        <p:nvSpPr>
          <p:cNvPr id="179" name="Google Shape;179;p21"/>
          <p:cNvSpPr txBox="1"/>
          <p:nvPr/>
        </p:nvSpPr>
        <p:spPr>
          <a:xfrm>
            <a:off x="7407275" y="1208400"/>
            <a:ext cx="30000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Subredes.</a:t>
            </a:r>
            <a:endParaRPr/>
          </a:p>
        </p:txBody>
      </p:sp>
      <p:pic>
        <p:nvPicPr>
          <p:cNvPr id="180" name="Google Shape;180;p21"/>
          <p:cNvPicPr preferRelativeResize="0"/>
          <p:nvPr/>
        </p:nvPicPr>
        <p:blipFill>
          <a:blip r:embed="rId3">
            <a:alphaModFix/>
          </a:blip>
          <a:stretch>
            <a:fillRect/>
          </a:stretch>
        </p:blipFill>
        <p:spPr>
          <a:xfrm>
            <a:off x="2977200" y="2639800"/>
            <a:ext cx="6781800" cy="2657475"/>
          </a:xfrm>
          <a:prstGeom prst="rect">
            <a:avLst/>
          </a:prstGeom>
          <a:noFill/>
          <a:ln>
            <a:noFill/>
          </a:ln>
        </p:spPr>
      </p:pic>
      <p:pic>
        <p:nvPicPr>
          <p:cNvPr id="181" name="Google Shape;181;p21"/>
          <p:cNvPicPr preferRelativeResize="0"/>
          <p:nvPr/>
        </p:nvPicPr>
        <p:blipFill>
          <a:blip r:embed="rId4">
            <a:alphaModFix/>
          </a:blip>
          <a:stretch>
            <a:fillRect/>
          </a:stretch>
        </p:blipFill>
        <p:spPr>
          <a:xfrm>
            <a:off x="368800" y="5770575"/>
            <a:ext cx="533400" cy="466725"/>
          </a:xfrm>
          <a:prstGeom prst="rect">
            <a:avLst/>
          </a:prstGeom>
          <a:noFill/>
          <a:ln>
            <a:noFill/>
          </a:ln>
        </p:spPr>
      </p:pic>
      <p:pic>
        <p:nvPicPr>
          <p:cNvPr id="182" name="Google Shape;182;p21"/>
          <p:cNvPicPr preferRelativeResize="0"/>
          <p:nvPr/>
        </p:nvPicPr>
        <p:blipFill>
          <a:blip r:embed="rId5">
            <a:alphaModFix/>
          </a:blip>
          <a:stretch>
            <a:fillRect/>
          </a:stretch>
        </p:blipFill>
        <p:spPr>
          <a:xfrm>
            <a:off x="387850" y="5025150"/>
            <a:ext cx="495300" cy="457200"/>
          </a:xfrm>
          <a:prstGeom prst="rect">
            <a:avLst/>
          </a:prstGeom>
          <a:noFill/>
          <a:ln>
            <a:noFill/>
          </a:ln>
        </p:spPr>
      </p:pic>
      <p:sp>
        <p:nvSpPr>
          <p:cNvPr id="183" name="Google Shape;183;p21"/>
          <p:cNvSpPr txBox="1"/>
          <p:nvPr/>
        </p:nvSpPr>
        <p:spPr>
          <a:xfrm>
            <a:off x="902200" y="5068625"/>
            <a:ext cx="155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00FF"/>
                </a:solidFill>
                <a:latin typeface="Calibri"/>
                <a:ea typeface="Calibri"/>
                <a:cs typeface="Calibri"/>
                <a:sym typeface="Calibri"/>
              </a:rPr>
              <a:t>192.168.10.0/24</a:t>
            </a:r>
            <a:endParaRPr>
              <a:solidFill>
                <a:srgbClr val="0000FF"/>
              </a:solidFill>
              <a:latin typeface="Calibri"/>
              <a:ea typeface="Calibri"/>
              <a:cs typeface="Calibri"/>
              <a:sym typeface="Calibri"/>
            </a:endParaRPr>
          </a:p>
          <a:p>
            <a:pPr indent="0" lvl="0" marL="0" rtl="0" algn="l">
              <a:spcBef>
                <a:spcPts val="0"/>
              </a:spcBef>
              <a:spcAft>
                <a:spcPts val="0"/>
              </a:spcAft>
              <a:buNone/>
            </a:pPr>
            <a:r>
              <a:rPr lang="es-ES">
                <a:solidFill>
                  <a:srgbClr val="0000FF"/>
                </a:solidFill>
                <a:latin typeface="Calibri"/>
                <a:ea typeface="Calibri"/>
                <a:cs typeface="Calibri"/>
                <a:sym typeface="Calibri"/>
              </a:rPr>
              <a:t>255.255.255.0</a:t>
            </a:r>
            <a:endParaRPr>
              <a:solidFill>
                <a:srgbClr val="0000FF"/>
              </a:solidFill>
              <a:latin typeface="Calibri"/>
              <a:ea typeface="Calibri"/>
              <a:cs typeface="Calibri"/>
              <a:sym typeface="Calibri"/>
            </a:endParaRPr>
          </a:p>
        </p:txBody>
      </p:sp>
      <p:sp>
        <p:nvSpPr>
          <p:cNvPr id="184" name="Google Shape;184;p21"/>
          <p:cNvSpPr txBox="1"/>
          <p:nvPr/>
        </p:nvSpPr>
        <p:spPr>
          <a:xfrm>
            <a:off x="902200" y="5621700"/>
            <a:ext cx="155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FF00"/>
                </a:solidFill>
                <a:latin typeface="Calibri"/>
                <a:ea typeface="Calibri"/>
                <a:cs typeface="Calibri"/>
                <a:sym typeface="Calibri"/>
              </a:rPr>
              <a:t>192.168.11.0/24</a:t>
            </a:r>
            <a:endParaRPr>
              <a:solidFill>
                <a:srgbClr val="00FF00"/>
              </a:solidFill>
              <a:latin typeface="Calibri"/>
              <a:ea typeface="Calibri"/>
              <a:cs typeface="Calibri"/>
              <a:sym typeface="Calibri"/>
            </a:endParaRPr>
          </a:p>
          <a:p>
            <a:pPr indent="0" lvl="0" marL="0" rtl="0" algn="l">
              <a:spcBef>
                <a:spcPts val="0"/>
              </a:spcBef>
              <a:spcAft>
                <a:spcPts val="0"/>
              </a:spcAft>
              <a:buNone/>
            </a:pPr>
            <a:r>
              <a:rPr lang="es-ES">
                <a:solidFill>
                  <a:srgbClr val="00FF00"/>
                </a:solidFill>
                <a:latin typeface="Calibri"/>
                <a:ea typeface="Calibri"/>
                <a:cs typeface="Calibri"/>
                <a:sym typeface="Calibri"/>
              </a:rPr>
              <a:t>255.255.255.0</a:t>
            </a:r>
            <a:endParaRPr>
              <a:solidFill>
                <a:srgbClr val="00FF00"/>
              </a:solidFill>
              <a:latin typeface="Calibri"/>
              <a:ea typeface="Calibri"/>
              <a:cs typeface="Calibri"/>
              <a:sym typeface="Calibri"/>
            </a:endParaRPr>
          </a:p>
        </p:txBody>
      </p:sp>
      <p:sp>
        <p:nvSpPr>
          <p:cNvPr id="185" name="Google Shape;185;p21"/>
          <p:cNvSpPr txBox="1"/>
          <p:nvPr/>
        </p:nvSpPr>
        <p:spPr>
          <a:xfrm>
            <a:off x="1631900" y="3184100"/>
            <a:ext cx="12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00FF"/>
                </a:solidFill>
                <a:latin typeface="Calibri"/>
                <a:ea typeface="Calibri"/>
                <a:cs typeface="Calibri"/>
                <a:sym typeface="Calibri"/>
              </a:rPr>
              <a:t>192.168.10.1</a:t>
            </a:r>
            <a:endParaRPr>
              <a:solidFill>
                <a:srgbClr val="0000FF"/>
              </a:solidFill>
              <a:latin typeface="Calibri"/>
              <a:ea typeface="Calibri"/>
              <a:cs typeface="Calibri"/>
              <a:sym typeface="Calibri"/>
            </a:endParaRPr>
          </a:p>
        </p:txBody>
      </p:sp>
      <p:sp>
        <p:nvSpPr>
          <p:cNvPr id="186" name="Google Shape;186;p21"/>
          <p:cNvSpPr txBox="1"/>
          <p:nvPr/>
        </p:nvSpPr>
        <p:spPr>
          <a:xfrm>
            <a:off x="1658675" y="3681750"/>
            <a:ext cx="12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00FF"/>
                </a:solidFill>
                <a:latin typeface="Calibri"/>
                <a:ea typeface="Calibri"/>
                <a:cs typeface="Calibri"/>
                <a:sym typeface="Calibri"/>
              </a:rPr>
              <a:t>192.168.10.2</a:t>
            </a:r>
            <a:endParaRPr>
              <a:solidFill>
                <a:srgbClr val="0000FF"/>
              </a:solidFill>
              <a:latin typeface="Calibri"/>
              <a:ea typeface="Calibri"/>
              <a:cs typeface="Calibri"/>
              <a:sym typeface="Calibri"/>
            </a:endParaRPr>
          </a:p>
        </p:txBody>
      </p:sp>
      <p:sp>
        <p:nvSpPr>
          <p:cNvPr id="187" name="Google Shape;187;p21"/>
          <p:cNvSpPr txBox="1"/>
          <p:nvPr/>
        </p:nvSpPr>
        <p:spPr>
          <a:xfrm>
            <a:off x="1693475" y="4179400"/>
            <a:ext cx="12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00FF"/>
                </a:solidFill>
                <a:latin typeface="Calibri"/>
                <a:ea typeface="Calibri"/>
                <a:cs typeface="Calibri"/>
                <a:sym typeface="Calibri"/>
              </a:rPr>
              <a:t>192.168.10.3</a:t>
            </a:r>
            <a:endParaRPr>
              <a:solidFill>
                <a:srgbClr val="0000FF"/>
              </a:solidFill>
              <a:latin typeface="Calibri"/>
              <a:ea typeface="Calibri"/>
              <a:cs typeface="Calibri"/>
              <a:sym typeface="Calibri"/>
            </a:endParaRPr>
          </a:p>
        </p:txBody>
      </p:sp>
      <p:sp>
        <p:nvSpPr>
          <p:cNvPr id="188" name="Google Shape;188;p21"/>
          <p:cNvSpPr txBox="1"/>
          <p:nvPr/>
        </p:nvSpPr>
        <p:spPr>
          <a:xfrm>
            <a:off x="9590525" y="3028800"/>
            <a:ext cx="155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00FF"/>
                </a:solidFill>
                <a:latin typeface="Calibri"/>
                <a:ea typeface="Calibri"/>
                <a:cs typeface="Calibri"/>
                <a:sym typeface="Calibri"/>
              </a:rPr>
              <a:t>192.168.10.4</a:t>
            </a:r>
            <a:endParaRPr>
              <a:solidFill>
                <a:srgbClr val="0000FF"/>
              </a:solidFill>
              <a:latin typeface="Calibri"/>
              <a:ea typeface="Calibri"/>
              <a:cs typeface="Calibri"/>
              <a:sym typeface="Calibri"/>
            </a:endParaRPr>
          </a:p>
        </p:txBody>
      </p:sp>
      <p:sp>
        <p:nvSpPr>
          <p:cNvPr id="189" name="Google Shape;189;p21"/>
          <p:cNvSpPr txBox="1"/>
          <p:nvPr/>
        </p:nvSpPr>
        <p:spPr>
          <a:xfrm>
            <a:off x="9664450" y="3681750"/>
            <a:ext cx="155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00FF"/>
                </a:solidFill>
                <a:latin typeface="Calibri"/>
                <a:ea typeface="Calibri"/>
                <a:cs typeface="Calibri"/>
                <a:sym typeface="Calibri"/>
              </a:rPr>
              <a:t>192.168.10.5</a:t>
            </a:r>
            <a:endParaRPr>
              <a:solidFill>
                <a:srgbClr val="0000FF"/>
              </a:solidFill>
              <a:latin typeface="Calibri"/>
              <a:ea typeface="Calibri"/>
              <a:cs typeface="Calibri"/>
              <a:sym typeface="Calibri"/>
            </a:endParaRPr>
          </a:p>
        </p:txBody>
      </p:sp>
      <p:sp>
        <p:nvSpPr>
          <p:cNvPr id="190" name="Google Shape;190;p21"/>
          <p:cNvSpPr txBox="1"/>
          <p:nvPr/>
        </p:nvSpPr>
        <p:spPr>
          <a:xfrm>
            <a:off x="9664450" y="4179400"/>
            <a:ext cx="155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00FF"/>
                </a:solidFill>
                <a:latin typeface="Calibri"/>
                <a:ea typeface="Calibri"/>
                <a:cs typeface="Calibri"/>
                <a:sym typeface="Calibri"/>
              </a:rPr>
              <a:t>192.168.10.6</a:t>
            </a:r>
            <a:endParaRPr>
              <a:solidFill>
                <a:srgbClr val="0000FF"/>
              </a:solidFill>
              <a:latin typeface="Calibri"/>
              <a:ea typeface="Calibri"/>
              <a:cs typeface="Calibri"/>
              <a:sym typeface="Calibri"/>
            </a:endParaRPr>
          </a:p>
        </p:txBody>
      </p:sp>
      <p:sp>
        <p:nvSpPr>
          <p:cNvPr id="191" name="Google Shape;191;p21"/>
          <p:cNvSpPr txBox="1"/>
          <p:nvPr/>
        </p:nvSpPr>
        <p:spPr>
          <a:xfrm>
            <a:off x="1914200" y="4677050"/>
            <a:ext cx="12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FF00"/>
                </a:solidFill>
                <a:latin typeface="Calibri"/>
                <a:ea typeface="Calibri"/>
                <a:cs typeface="Calibri"/>
                <a:sym typeface="Calibri"/>
              </a:rPr>
              <a:t>192.168.11.1</a:t>
            </a:r>
            <a:endParaRPr>
              <a:solidFill>
                <a:srgbClr val="00FF00"/>
              </a:solidFill>
              <a:latin typeface="Calibri"/>
              <a:ea typeface="Calibri"/>
              <a:cs typeface="Calibri"/>
              <a:sym typeface="Calibri"/>
            </a:endParaRPr>
          </a:p>
        </p:txBody>
      </p:sp>
      <p:sp>
        <p:nvSpPr>
          <p:cNvPr id="192" name="Google Shape;192;p21"/>
          <p:cNvSpPr txBox="1"/>
          <p:nvPr/>
        </p:nvSpPr>
        <p:spPr>
          <a:xfrm>
            <a:off x="9731675" y="4677050"/>
            <a:ext cx="12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FF00"/>
                </a:solidFill>
                <a:latin typeface="Calibri"/>
                <a:ea typeface="Calibri"/>
                <a:cs typeface="Calibri"/>
                <a:sym typeface="Calibri"/>
              </a:rPr>
              <a:t>192.168.11.2</a:t>
            </a:r>
            <a:endParaRPr>
              <a:solidFill>
                <a:srgbClr val="00FF00"/>
              </a:solidFill>
              <a:latin typeface="Calibri"/>
              <a:ea typeface="Calibri"/>
              <a:cs typeface="Calibri"/>
              <a:sym typeface="Calibri"/>
            </a:endParaRPr>
          </a:p>
        </p:txBody>
      </p:sp>
      <p:sp>
        <p:nvSpPr>
          <p:cNvPr id="193" name="Google Shape;193;p21"/>
          <p:cNvSpPr txBox="1"/>
          <p:nvPr/>
        </p:nvSpPr>
        <p:spPr>
          <a:xfrm>
            <a:off x="5732400" y="3228900"/>
            <a:ext cx="112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FF00"/>
                </a:solidFill>
                <a:latin typeface="Calibri"/>
                <a:ea typeface="Calibri"/>
                <a:cs typeface="Calibri"/>
                <a:sym typeface="Calibri"/>
              </a:rPr>
              <a:t>192.168.11.3</a:t>
            </a:r>
            <a:endParaRPr>
              <a:solidFill>
                <a:srgbClr val="00FF00"/>
              </a:solidFill>
              <a:latin typeface="Calibri"/>
              <a:ea typeface="Calibri"/>
              <a:cs typeface="Calibri"/>
              <a:sym typeface="Calibri"/>
            </a:endParaRPr>
          </a:p>
        </p:txBody>
      </p:sp>
      <p:sp>
        <p:nvSpPr>
          <p:cNvPr id="194" name="Google Shape;194;p21"/>
          <p:cNvSpPr txBox="1"/>
          <p:nvPr/>
        </p:nvSpPr>
        <p:spPr>
          <a:xfrm>
            <a:off x="5732400" y="3681750"/>
            <a:ext cx="12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FF00"/>
                </a:solidFill>
                <a:latin typeface="Calibri"/>
                <a:ea typeface="Calibri"/>
                <a:cs typeface="Calibri"/>
                <a:sym typeface="Calibri"/>
              </a:rPr>
              <a:t>192.168.11.4</a:t>
            </a:r>
            <a:endParaRPr>
              <a:solidFill>
                <a:srgbClr val="00FF00"/>
              </a:solidFill>
              <a:latin typeface="Calibri"/>
              <a:ea typeface="Calibri"/>
              <a:cs typeface="Calibri"/>
              <a:sym typeface="Calibri"/>
            </a:endParaRPr>
          </a:p>
        </p:txBody>
      </p:sp>
      <p:sp>
        <p:nvSpPr>
          <p:cNvPr id="195" name="Google Shape;195;p21"/>
          <p:cNvSpPr txBox="1"/>
          <p:nvPr/>
        </p:nvSpPr>
        <p:spPr>
          <a:xfrm>
            <a:off x="5732388" y="4134600"/>
            <a:ext cx="12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FF00"/>
                </a:solidFill>
                <a:latin typeface="Calibri"/>
                <a:ea typeface="Calibri"/>
                <a:cs typeface="Calibri"/>
                <a:sym typeface="Calibri"/>
              </a:rPr>
              <a:t>192.168.11.5</a:t>
            </a:r>
            <a:endParaRPr>
              <a:solidFill>
                <a:srgbClr val="00FF00"/>
              </a:solidFill>
              <a:latin typeface="Calibri"/>
              <a:ea typeface="Calibri"/>
              <a:cs typeface="Calibri"/>
              <a:sym typeface="Calibri"/>
            </a:endParaRPr>
          </a:p>
        </p:txBody>
      </p:sp>
      <p:sp>
        <p:nvSpPr>
          <p:cNvPr id="196" name="Google Shape;196;p21"/>
          <p:cNvSpPr txBox="1"/>
          <p:nvPr/>
        </p:nvSpPr>
        <p:spPr>
          <a:xfrm>
            <a:off x="5681788" y="4739825"/>
            <a:ext cx="155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00FF"/>
                </a:solidFill>
                <a:latin typeface="Calibri"/>
                <a:ea typeface="Calibri"/>
                <a:cs typeface="Calibri"/>
                <a:sym typeface="Calibri"/>
              </a:rPr>
              <a:t>192.168.10.7</a:t>
            </a:r>
            <a:endParaRPr>
              <a:solidFill>
                <a:srgbClr val="0000FF"/>
              </a:solidFill>
              <a:latin typeface="Calibri"/>
              <a:ea typeface="Calibri"/>
              <a:cs typeface="Calibri"/>
              <a:sym typeface="Calibri"/>
            </a:endParaRPr>
          </a:p>
        </p:txBody>
      </p:sp>
      <p:sp>
        <p:nvSpPr>
          <p:cNvPr id="197" name="Google Shape;197;p21"/>
          <p:cNvSpPr txBox="1"/>
          <p:nvPr/>
        </p:nvSpPr>
        <p:spPr>
          <a:xfrm>
            <a:off x="5650450" y="2080075"/>
            <a:ext cx="262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Source Sans Pro"/>
                <a:ea typeface="Source Sans Pro"/>
                <a:cs typeface="Source Sans Pro"/>
                <a:sym typeface="Source Sans Pro"/>
              </a:rPr>
              <a:t>Switch no gestionable</a:t>
            </a:r>
            <a:endParaRPr sz="1800">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03" name="Google Shape;203;p22"/>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a:t>
            </a:r>
            <a:r>
              <a:rPr lang="es-ES"/>
              <a:t>- Segmentación de redes</a:t>
            </a:r>
            <a:endParaRPr/>
          </a:p>
        </p:txBody>
      </p:sp>
      <p:pic>
        <p:nvPicPr>
          <p:cNvPr id="204" name="Google Shape;204;p22"/>
          <p:cNvPicPr preferRelativeResize="0"/>
          <p:nvPr/>
        </p:nvPicPr>
        <p:blipFill>
          <a:blip r:embed="rId3">
            <a:alphaModFix/>
          </a:blip>
          <a:stretch>
            <a:fillRect/>
          </a:stretch>
        </p:blipFill>
        <p:spPr>
          <a:xfrm>
            <a:off x="1392175" y="1699775"/>
            <a:ext cx="8584076" cy="4659927"/>
          </a:xfrm>
          <a:prstGeom prst="rect">
            <a:avLst/>
          </a:prstGeom>
          <a:noFill/>
          <a:ln>
            <a:noFill/>
          </a:ln>
        </p:spPr>
      </p:pic>
      <p:sp>
        <p:nvSpPr>
          <p:cNvPr id="205" name="Google Shape;205;p22"/>
          <p:cNvSpPr txBox="1"/>
          <p:nvPr/>
        </p:nvSpPr>
        <p:spPr>
          <a:xfrm>
            <a:off x="318150" y="3225700"/>
            <a:ext cx="161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Source Sans Pro"/>
                <a:ea typeface="Source Sans Pro"/>
                <a:cs typeface="Source Sans Pro"/>
                <a:sym typeface="Source Sans Pro"/>
              </a:rPr>
              <a:t>Switch gestionable</a:t>
            </a:r>
            <a:endParaRPr sz="1800">
              <a:latin typeface="Source Sans Pro"/>
              <a:ea typeface="Source Sans Pro"/>
              <a:cs typeface="Source Sans Pro"/>
              <a:sym typeface="Source Sans Pro"/>
            </a:endParaRPr>
          </a:p>
        </p:txBody>
      </p:sp>
      <p:sp>
        <p:nvSpPr>
          <p:cNvPr id="206" name="Google Shape;206;p22"/>
          <p:cNvSpPr txBox="1"/>
          <p:nvPr/>
        </p:nvSpPr>
        <p:spPr>
          <a:xfrm>
            <a:off x="9447150" y="3225700"/>
            <a:ext cx="161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Source Sans Pro"/>
                <a:ea typeface="Source Sans Pro"/>
                <a:cs typeface="Source Sans Pro"/>
                <a:sym typeface="Source Sans Pro"/>
              </a:rPr>
              <a:t>Switch gestionable</a:t>
            </a:r>
            <a:endParaRPr sz="1800">
              <a:latin typeface="Source Sans Pro"/>
              <a:ea typeface="Source Sans Pro"/>
              <a:cs typeface="Source Sans Pro"/>
              <a:sym typeface="Source Sans Pro"/>
            </a:endParaRPr>
          </a:p>
        </p:txBody>
      </p:sp>
      <p:sp>
        <p:nvSpPr>
          <p:cNvPr id="207" name="Google Shape;207;p22"/>
          <p:cNvSpPr txBox="1"/>
          <p:nvPr/>
        </p:nvSpPr>
        <p:spPr>
          <a:xfrm>
            <a:off x="7407275" y="1208400"/>
            <a:ext cx="30000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VLAN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3"/>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13" name="Google Shape;213;p23"/>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Segmentación de redes</a:t>
            </a:r>
            <a:endParaRPr/>
          </a:p>
        </p:txBody>
      </p:sp>
      <p:sp>
        <p:nvSpPr>
          <p:cNvPr id="214" name="Google Shape;214;p23"/>
          <p:cNvSpPr txBox="1"/>
          <p:nvPr>
            <p:ph type="title"/>
          </p:nvPr>
        </p:nvSpPr>
        <p:spPr>
          <a:xfrm>
            <a:off x="611750" y="3141000"/>
            <a:ext cx="113742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Ejercicio de segmentación 1, VLAN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20" name="Google Shape;220;p24"/>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Segmentación de redes</a:t>
            </a:r>
            <a:endParaRPr/>
          </a:p>
        </p:txBody>
      </p:sp>
      <p:pic>
        <p:nvPicPr>
          <p:cNvPr id="221" name="Google Shape;221;p24">
            <a:hlinkClick r:id="rId3"/>
          </p:cNvPr>
          <p:cNvPicPr preferRelativeResize="0"/>
          <p:nvPr/>
        </p:nvPicPr>
        <p:blipFill>
          <a:blip r:embed="rId4">
            <a:alphaModFix/>
          </a:blip>
          <a:stretch>
            <a:fillRect/>
          </a:stretch>
        </p:blipFill>
        <p:spPr>
          <a:xfrm>
            <a:off x="1758675" y="1799475"/>
            <a:ext cx="3472207" cy="4537525"/>
          </a:xfrm>
          <a:prstGeom prst="rect">
            <a:avLst/>
          </a:prstGeom>
          <a:noFill/>
          <a:ln>
            <a:noFill/>
          </a:ln>
        </p:spPr>
      </p:pic>
      <p:pic>
        <p:nvPicPr>
          <p:cNvPr id="222" name="Google Shape;222;p24">
            <a:hlinkClick r:id="rId5"/>
          </p:cNvPr>
          <p:cNvPicPr preferRelativeResize="0"/>
          <p:nvPr/>
        </p:nvPicPr>
        <p:blipFill>
          <a:blip r:embed="rId6">
            <a:alphaModFix/>
          </a:blip>
          <a:stretch>
            <a:fillRect/>
          </a:stretch>
        </p:blipFill>
        <p:spPr>
          <a:xfrm>
            <a:off x="6515700" y="1749625"/>
            <a:ext cx="3196572" cy="4537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5"/>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28" name="Google Shape;228;p25"/>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a:t>
            </a:r>
            <a:r>
              <a:rPr lang="es-ES"/>
              <a:t>.- Segmentación de redes</a:t>
            </a:r>
            <a:endParaRPr/>
          </a:p>
        </p:txBody>
      </p:sp>
      <p:pic>
        <p:nvPicPr>
          <p:cNvPr id="229" name="Google Shape;229;p25"/>
          <p:cNvPicPr preferRelativeResize="0"/>
          <p:nvPr/>
        </p:nvPicPr>
        <p:blipFill>
          <a:blip r:embed="rId3">
            <a:alphaModFix/>
          </a:blip>
          <a:stretch>
            <a:fillRect/>
          </a:stretch>
        </p:blipFill>
        <p:spPr>
          <a:xfrm>
            <a:off x="2941600" y="1973050"/>
            <a:ext cx="8639175" cy="3990975"/>
          </a:xfrm>
          <a:prstGeom prst="rect">
            <a:avLst/>
          </a:prstGeom>
          <a:noFill/>
          <a:ln>
            <a:noFill/>
          </a:ln>
        </p:spPr>
      </p:pic>
      <p:pic>
        <p:nvPicPr>
          <p:cNvPr id="230" name="Google Shape;230;p25"/>
          <p:cNvPicPr preferRelativeResize="0"/>
          <p:nvPr/>
        </p:nvPicPr>
        <p:blipFill>
          <a:blip r:embed="rId4">
            <a:alphaModFix/>
          </a:blip>
          <a:stretch>
            <a:fillRect/>
          </a:stretch>
        </p:blipFill>
        <p:spPr>
          <a:xfrm>
            <a:off x="304800" y="1888000"/>
            <a:ext cx="2636800" cy="4161063"/>
          </a:xfrm>
          <a:prstGeom prst="rect">
            <a:avLst/>
          </a:prstGeom>
          <a:noFill/>
          <a:ln>
            <a:noFill/>
          </a:ln>
        </p:spPr>
      </p:pic>
      <p:sp>
        <p:nvSpPr>
          <p:cNvPr id="231" name="Google Shape;231;p25"/>
          <p:cNvSpPr txBox="1"/>
          <p:nvPr/>
        </p:nvSpPr>
        <p:spPr>
          <a:xfrm>
            <a:off x="7407275" y="1208400"/>
            <a:ext cx="30000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VLAN</a:t>
            </a:r>
            <a:endParaRPr/>
          </a:p>
        </p:txBody>
      </p:sp>
      <p:sp>
        <p:nvSpPr>
          <p:cNvPr id="232" name="Google Shape;232;p25"/>
          <p:cNvSpPr txBox="1"/>
          <p:nvPr/>
        </p:nvSpPr>
        <p:spPr>
          <a:xfrm>
            <a:off x="208275" y="5862200"/>
            <a:ext cx="312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2000">
                <a:latin typeface="Calibri"/>
                <a:ea typeface="Calibri"/>
                <a:cs typeface="Calibri"/>
                <a:sym typeface="Calibri"/>
              </a:rPr>
              <a:t>Siemens Scalance XC 208</a:t>
            </a:r>
            <a:endParaRPr b="1" sz="2000">
              <a:latin typeface="Calibri"/>
              <a:ea typeface="Calibri"/>
              <a:cs typeface="Calibri"/>
              <a:sym typeface="Calibri"/>
            </a:endParaRPr>
          </a:p>
        </p:txBody>
      </p:sp>
      <p:sp>
        <p:nvSpPr>
          <p:cNvPr id="233" name="Google Shape;233;p25"/>
          <p:cNvSpPr txBox="1"/>
          <p:nvPr/>
        </p:nvSpPr>
        <p:spPr>
          <a:xfrm>
            <a:off x="5361200" y="5862200"/>
            <a:ext cx="4193700" cy="7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200" u="sng">
                <a:solidFill>
                  <a:schemeClr val="hlink"/>
                </a:solidFill>
                <a:latin typeface="Calibri"/>
                <a:ea typeface="Calibri"/>
                <a:cs typeface="Calibri"/>
                <a:sym typeface="Calibri"/>
                <a:hlinkClick r:id="rId5"/>
              </a:rPr>
              <a:t>Video - Blog proyecto</a:t>
            </a:r>
            <a:endParaRPr sz="32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6"/>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39" name="Google Shape;239;p26"/>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Segmentación de redes</a:t>
            </a:r>
            <a:endParaRPr/>
          </a:p>
        </p:txBody>
      </p:sp>
      <p:pic>
        <p:nvPicPr>
          <p:cNvPr id="240" name="Google Shape;240;p26"/>
          <p:cNvPicPr preferRelativeResize="0"/>
          <p:nvPr/>
        </p:nvPicPr>
        <p:blipFill>
          <a:blip r:embed="rId3">
            <a:alphaModFix/>
          </a:blip>
          <a:stretch>
            <a:fillRect/>
          </a:stretch>
        </p:blipFill>
        <p:spPr>
          <a:xfrm>
            <a:off x="793525" y="2173713"/>
            <a:ext cx="10315575" cy="2257425"/>
          </a:xfrm>
          <a:prstGeom prst="rect">
            <a:avLst/>
          </a:prstGeom>
          <a:noFill/>
          <a:ln>
            <a:noFill/>
          </a:ln>
        </p:spPr>
      </p:pic>
      <p:sp>
        <p:nvSpPr>
          <p:cNvPr id="241" name="Google Shape;241;p26"/>
          <p:cNvSpPr txBox="1"/>
          <p:nvPr/>
        </p:nvSpPr>
        <p:spPr>
          <a:xfrm>
            <a:off x="7407275" y="1208400"/>
            <a:ext cx="30000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VLAN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83" name="Google Shape;83;p9"/>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Segmentación de redes</a:t>
            </a:r>
            <a:endParaRPr/>
          </a:p>
        </p:txBody>
      </p:sp>
      <p:pic>
        <p:nvPicPr>
          <p:cNvPr id="84" name="Google Shape;84;p9"/>
          <p:cNvPicPr preferRelativeResize="0"/>
          <p:nvPr/>
        </p:nvPicPr>
        <p:blipFill rotWithShape="1">
          <a:blip r:embed="rId3">
            <a:alphaModFix/>
          </a:blip>
          <a:srcRect b="0" l="0" r="0" t="0"/>
          <a:stretch/>
        </p:blipFill>
        <p:spPr>
          <a:xfrm>
            <a:off x="2564102" y="1820825"/>
            <a:ext cx="7186749" cy="4670575"/>
          </a:xfrm>
          <a:prstGeom prst="rect">
            <a:avLst/>
          </a:prstGeom>
          <a:noFill/>
          <a:ln>
            <a:noFill/>
          </a:ln>
        </p:spPr>
      </p:pic>
      <p:sp>
        <p:nvSpPr>
          <p:cNvPr id="85" name="Google Shape;85;p9"/>
          <p:cNvSpPr txBox="1"/>
          <p:nvPr/>
        </p:nvSpPr>
        <p:spPr>
          <a:xfrm>
            <a:off x="9345525" y="2155375"/>
            <a:ext cx="1792200" cy="16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800" u="sng">
                <a:solidFill>
                  <a:schemeClr val="hlink"/>
                </a:solidFill>
                <a:latin typeface="Calibri"/>
                <a:ea typeface="Calibri"/>
                <a:cs typeface="Calibri"/>
                <a:sym typeface="Calibri"/>
                <a:hlinkClick r:id="rId4"/>
              </a:rPr>
              <a:t>Scalance S615</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ES" sz="1800" u="sng">
                <a:solidFill>
                  <a:schemeClr val="hlink"/>
                </a:solidFill>
                <a:latin typeface="Calibri"/>
                <a:ea typeface="Calibri"/>
                <a:cs typeface="Calibri"/>
                <a:sym typeface="Calibri"/>
                <a:hlinkClick r:id="rId5"/>
              </a:rPr>
              <a:t>Scalance XC208</a:t>
            </a: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7"/>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47" name="Google Shape;247;p27"/>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Segmentación de redes</a:t>
            </a:r>
            <a:endParaRPr/>
          </a:p>
        </p:txBody>
      </p:sp>
      <p:sp>
        <p:nvSpPr>
          <p:cNvPr id="248" name="Google Shape;248;p27"/>
          <p:cNvSpPr txBox="1"/>
          <p:nvPr/>
        </p:nvSpPr>
        <p:spPr>
          <a:xfrm>
            <a:off x="7407275" y="1208400"/>
            <a:ext cx="30000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VLAN</a:t>
            </a:r>
            <a:endParaRPr/>
          </a:p>
        </p:txBody>
      </p:sp>
      <p:sp>
        <p:nvSpPr>
          <p:cNvPr id="249" name="Google Shape;249;p27"/>
          <p:cNvSpPr txBox="1"/>
          <p:nvPr/>
        </p:nvSpPr>
        <p:spPr>
          <a:xfrm>
            <a:off x="1280800" y="4454100"/>
            <a:ext cx="10059900" cy="20526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Font typeface="Calibri"/>
              <a:buChar char="●"/>
            </a:pPr>
            <a:r>
              <a:rPr lang="es-ES" sz="2100">
                <a:solidFill>
                  <a:schemeClr val="dk1"/>
                </a:solidFill>
                <a:latin typeface="Calibri"/>
                <a:ea typeface="Calibri"/>
                <a:cs typeface="Calibri"/>
                <a:sym typeface="Calibri"/>
              </a:rPr>
              <a:t>Crear  VLAN por defecto (</a:t>
            </a:r>
            <a:r>
              <a:rPr b="1" lang="es-ES" sz="2100">
                <a:solidFill>
                  <a:schemeClr val="dk1"/>
                </a:solidFill>
                <a:latin typeface="Calibri"/>
                <a:ea typeface="Calibri"/>
                <a:cs typeface="Calibri"/>
                <a:sym typeface="Calibri"/>
              </a:rPr>
              <a:t>Dejar PORT1 en default,</a:t>
            </a:r>
            <a:r>
              <a:rPr lang="es-ES" sz="2100">
                <a:solidFill>
                  <a:schemeClr val="dk1"/>
                </a:solidFill>
                <a:latin typeface="Calibri"/>
                <a:ea typeface="Calibri"/>
                <a:cs typeface="Calibri"/>
                <a:sym typeface="Calibri"/>
              </a:rPr>
              <a:t> cuidado donde está conectado el PC de configuración)</a:t>
            </a:r>
            <a:endParaRPr sz="21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Char char="●"/>
            </a:pPr>
            <a:r>
              <a:rPr lang="es-ES" sz="2100">
                <a:solidFill>
                  <a:schemeClr val="dk1"/>
                </a:solidFill>
                <a:latin typeface="Calibri"/>
                <a:ea typeface="Calibri"/>
                <a:cs typeface="Calibri"/>
                <a:sym typeface="Calibri"/>
              </a:rPr>
              <a:t>Crear  VLAN _OT1    VLAN_OT2    VLAN_OT3</a:t>
            </a:r>
            <a:endParaRPr sz="21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Char char="●"/>
            </a:pPr>
            <a:r>
              <a:rPr lang="es-ES" sz="2100">
                <a:solidFill>
                  <a:schemeClr val="dk1"/>
                </a:solidFill>
                <a:latin typeface="Calibri"/>
                <a:ea typeface="Calibri"/>
                <a:cs typeface="Calibri"/>
                <a:sym typeface="Calibri"/>
              </a:rPr>
              <a:t>Asignar PORT 2,3 ( VLAN_OT1)    PORT 4,5,6 ( VLAN_OT2)     PORT 7,8 ( VLAN_OT3) </a:t>
            </a:r>
            <a:endParaRPr sz="21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Char char="●"/>
            </a:pPr>
            <a:r>
              <a:rPr lang="es-ES" sz="2100">
                <a:solidFill>
                  <a:schemeClr val="dk1"/>
                </a:solidFill>
                <a:latin typeface="Calibri"/>
                <a:ea typeface="Calibri"/>
                <a:cs typeface="Calibri"/>
                <a:sym typeface="Calibri"/>
              </a:rPr>
              <a:t>Conectarse a diferentes VLAN (PORT) y comprobar la segmentación</a:t>
            </a:r>
            <a:endParaRPr sz="21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Char char="●"/>
            </a:pPr>
            <a:r>
              <a:rPr lang="es-ES" sz="2100">
                <a:solidFill>
                  <a:schemeClr val="dk1"/>
                </a:solidFill>
                <a:latin typeface="Calibri"/>
                <a:ea typeface="Calibri"/>
                <a:cs typeface="Calibri"/>
                <a:sym typeface="Calibri"/>
              </a:rPr>
              <a:t>Dejar una única VLAN  (Configuración inicial)</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a:p>
            <a:pPr indent="0" lvl="0" marL="0" rtl="0" algn="l">
              <a:spcBef>
                <a:spcPts val="0"/>
              </a:spcBef>
              <a:spcAft>
                <a:spcPts val="0"/>
              </a:spcAft>
              <a:buNone/>
            </a:pPr>
            <a:r>
              <a:rPr lang="es-ES" sz="2100">
                <a:solidFill>
                  <a:schemeClr val="dk1"/>
                </a:solidFill>
                <a:latin typeface="Calibri"/>
                <a:ea typeface="Calibri"/>
                <a:cs typeface="Calibri"/>
                <a:sym typeface="Calibri"/>
              </a:rPr>
              <a:t>   </a:t>
            </a:r>
            <a:endParaRPr sz="2100">
              <a:solidFill>
                <a:schemeClr val="dk1"/>
              </a:solidFill>
              <a:latin typeface="Calibri"/>
              <a:ea typeface="Calibri"/>
              <a:cs typeface="Calibri"/>
              <a:sym typeface="Calibri"/>
            </a:endParaRPr>
          </a:p>
        </p:txBody>
      </p:sp>
      <p:pic>
        <p:nvPicPr>
          <p:cNvPr id="250" name="Google Shape;250;p27"/>
          <p:cNvPicPr preferRelativeResize="0"/>
          <p:nvPr/>
        </p:nvPicPr>
        <p:blipFill>
          <a:blip r:embed="rId3">
            <a:alphaModFix/>
          </a:blip>
          <a:stretch>
            <a:fillRect/>
          </a:stretch>
        </p:blipFill>
        <p:spPr>
          <a:xfrm>
            <a:off x="152400" y="1945800"/>
            <a:ext cx="11562624" cy="2355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8"/>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56" name="Google Shape;256;p28"/>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Segmentación de redes</a:t>
            </a:r>
            <a:endParaRPr/>
          </a:p>
        </p:txBody>
      </p:sp>
      <p:sp>
        <p:nvSpPr>
          <p:cNvPr id="257" name="Google Shape;257;p28"/>
          <p:cNvSpPr txBox="1"/>
          <p:nvPr>
            <p:ph type="title"/>
          </p:nvPr>
        </p:nvSpPr>
        <p:spPr>
          <a:xfrm>
            <a:off x="611750" y="3141000"/>
            <a:ext cx="113742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Ejercicio de segmentación 1, VLAN -Trunking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descr="En este video, continuando con el aprendizaje de conceptos clave sobre las VLAN, vamos a ver qué son los puertos de tipo Trunk (Trunk Ports),  para qué se utilizan, así como las ventajas o inconvenientes de utilizar o no esta tecnología.&#10;&#10;Los enlaces troncales son imprescindibles en las redes Ethernet de hoy en día, puesto que sin ellos, la implementación de las VLANs, como veremos en el video, resulta imposible. Por eso es tan importante entender correctamente su funcionamiento.&#10;&#10;¡Espero que te guste y te resulte de interés! &#10;&#10;❗️Recuerda que este video es la continuación de la clase anterior, a la que puedes acceder con este enlace:&#10;&#10;▶️ VLANs  ¿Qué son? ¿Para qué se utilizan? - https://youtu.be/n8j9UcDsV2g&#10;&#10;🤓👌Si no tienes claro como funcionan los Switches, como realizan el Learning, Flooding o el Forwarding, lo puedes ver en el siguiente video:&#10;&#10;▶️ ¿ Cómo funciona un switch ? &#10;https://youtu.be/nLBlmKcnk2c&#10;&#10; ▬▬▬▬▬▬▬▬▬▬▬▬▬▬▬&#10;&#10;🔥 Accede ya al curso completo y empieza a aprender networking de una manera fácil, ordenada y divertida !!!  🤓&#10;&#10;❗️⚠️  Ofertón  a precio REBAJADO con los enlaces que tienes abajo!! Aprovecha!! 🕝🔔👌🥳🥳&#10;&#10;🖧 🎦 🔝🏆 Curso Completo de Fundamentos de Networking para redes IP - CCNA ---&#10;https://www.udemy.com/course/cisco-fundamentos-de-networking-para-redes-ip-ccna/?couponCode=OFERT4_YT_SP3CIAL&#10;&#10;🖧 ▶️🔍🥈 Curso Completo de Direccionamiento IP y Subnetting - CCNA ---&#10;https://www.udemy.com/course/cisco-curso-de-direccionamiento-ip-y-subnetting-ccna/?couponCode=OFERT4_YT_SP3CIAL&#10;&#10;💥🎉🏷️DESCUENTO !! Cursos rebajados utilizando los enlaces de arriba 👆&#10;&#10;Garantía de devolución de 30 días! Sin necesidad de dar explicaciones! (aunque estoy seguro de que no vas a querer parar hasta completar el curso!! 😜)&#10;&#10;  ▬▬▬▬▬▬▬▬▬▬▬▬▬▬▬&#10;&#10;📢 ¡Nuevo curso de Wireshark para Redes y Ciberseguridad! 🌐🔐💻&#10;&#10;https://www.redesciber.com/courses/wireshark?coupon=EARLYaccessYOUTUBE&amp;utm_source=youtube&amp;utm_medium=social&amp;utm_campaign=dsc1&amp;utm_term=vlans&#10;&#10;👀 En esta experiencia de aprendizaje, exploraremos Wireshark, una herramienta crucial para detectar y comprender ataques y hacer troubleshooting de redes. Desde el análisis profundo de los paquetes hasta la identificación de patrones sospechosos, te prepararás para enfrentar situaciones del mundo real.&#10;&#10;👉 ¿Listo para desplegar tu potencial y desarrollar habilidades en esta aventura? ¡Apúntate ahora y sumérgete en el fascinante mundo de la ciberseguridad y las redes! 🛡️💡&#10;&#10;🚀 Da el siguiente paso en tu carrera profesional con este curso. Al finalizar, estarás en otro nivel, con habilidades y destrezas que te acompañarán toda la vida, ¡añadiéndote un valor incalculable! 💼💡&#10;&#10;¡La mejor parte es que tienes acceso anticipado y un descuento especial reservado para ti! 🏷️🛒 ¡Aprovecha esta oportunidad única! 🎯💻🔒 Haz clic en el enlace y comencemos este emocionante recorrido ahora mismo! 🚀💡&#10;&#10;&#10;#Cisco #CCNA #Redes #VLAN #Trunk #TrunkPort #Switch #Cisco #Networking #RedesIP #TCPIP #IP  #802.1Q" id="263" name="Google Shape;263;p29" title="VLAN - Explicación Puertos Trunk / Enlaces Troncales - 802.1Q / Trunk Port">
            <a:hlinkClick r:id="rId3"/>
          </p:cNvPr>
          <p:cNvPicPr preferRelativeResize="0"/>
          <p:nvPr/>
        </p:nvPicPr>
        <p:blipFill>
          <a:blip r:embed="rId4">
            <a:alphaModFix/>
          </a:blip>
          <a:stretch>
            <a:fillRect/>
          </a:stretch>
        </p:blipFill>
        <p:spPr>
          <a:xfrm>
            <a:off x="3062263" y="2493713"/>
            <a:ext cx="6388175" cy="3593350"/>
          </a:xfrm>
          <a:prstGeom prst="rect">
            <a:avLst/>
          </a:prstGeom>
          <a:noFill/>
          <a:ln>
            <a:noFill/>
          </a:ln>
        </p:spPr>
      </p:pic>
      <p:sp>
        <p:nvSpPr>
          <p:cNvPr id="264" name="Google Shape;264;p29"/>
          <p:cNvSpPr txBox="1"/>
          <p:nvPr>
            <p:ph type="title"/>
          </p:nvPr>
        </p:nvSpPr>
        <p:spPr>
          <a:xfrm>
            <a:off x="569263" y="1104938"/>
            <a:ext cx="113742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Ejercicio de segmentación 1, VLAN -Trunking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0"/>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70" name="Google Shape;270;p30"/>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Segmentación de redes</a:t>
            </a:r>
            <a:endParaRPr/>
          </a:p>
        </p:txBody>
      </p:sp>
      <p:pic>
        <p:nvPicPr>
          <p:cNvPr id="271" name="Google Shape;271;p30"/>
          <p:cNvPicPr preferRelativeResize="0"/>
          <p:nvPr/>
        </p:nvPicPr>
        <p:blipFill>
          <a:blip r:embed="rId3">
            <a:alphaModFix/>
          </a:blip>
          <a:stretch>
            <a:fillRect/>
          </a:stretch>
        </p:blipFill>
        <p:spPr>
          <a:xfrm>
            <a:off x="1392175" y="1699775"/>
            <a:ext cx="8584076" cy="4659927"/>
          </a:xfrm>
          <a:prstGeom prst="rect">
            <a:avLst/>
          </a:prstGeom>
          <a:noFill/>
          <a:ln>
            <a:noFill/>
          </a:ln>
        </p:spPr>
      </p:pic>
      <p:sp>
        <p:nvSpPr>
          <p:cNvPr id="272" name="Google Shape;272;p30"/>
          <p:cNvSpPr txBox="1"/>
          <p:nvPr/>
        </p:nvSpPr>
        <p:spPr>
          <a:xfrm>
            <a:off x="318150" y="3225700"/>
            <a:ext cx="161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Source Sans Pro"/>
                <a:ea typeface="Source Sans Pro"/>
                <a:cs typeface="Source Sans Pro"/>
                <a:sym typeface="Source Sans Pro"/>
              </a:rPr>
              <a:t>Switch gestionable</a:t>
            </a:r>
            <a:endParaRPr sz="1800">
              <a:latin typeface="Source Sans Pro"/>
              <a:ea typeface="Source Sans Pro"/>
              <a:cs typeface="Source Sans Pro"/>
              <a:sym typeface="Source Sans Pro"/>
            </a:endParaRPr>
          </a:p>
        </p:txBody>
      </p:sp>
      <p:sp>
        <p:nvSpPr>
          <p:cNvPr id="273" name="Google Shape;273;p30"/>
          <p:cNvSpPr txBox="1"/>
          <p:nvPr/>
        </p:nvSpPr>
        <p:spPr>
          <a:xfrm>
            <a:off x="9447150" y="3225700"/>
            <a:ext cx="161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Source Sans Pro"/>
                <a:ea typeface="Source Sans Pro"/>
                <a:cs typeface="Source Sans Pro"/>
                <a:sym typeface="Source Sans Pro"/>
              </a:rPr>
              <a:t>Switch gestionable</a:t>
            </a:r>
            <a:endParaRPr sz="1800">
              <a:latin typeface="Source Sans Pro"/>
              <a:ea typeface="Source Sans Pro"/>
              <a:cs typeface="Source Sans Pro"/>
              <a:sym typeface="Source Sans Pro"/>
            </a:endParaRPr>
          </a:p>
        </p:txBody>
      </p:sp>
      <p:sp>
        <p:nvSpPr>
          <p:cNvPr id="274" name="Google Shape;274;p30"/>
          <p:cNvSpPr txBox="1"/>
          <p:nvPr/>
        </p:nvSpPr>
        <p:spPr>
          <a:xfrm>
            <a:off x="7407275" y="1208400"/>
            <a:ext cx="30000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VLAN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1"/>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80" name="Google Shape;280;p31"/>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Segmentación de redes</a:t>
            </a:r>
            <a:endParaRPr/>
          </a:p>
        </p:txBody>
      </p:sp>
      <p:pic>
        <p:nvPicPr>
          <p:cNvPr id="281" name="Google Shape;281;p31"/>
          <p:cNvPicPr preferRelativeResize="0"/>
          <p:nvPr/>
        </p:nvPicPr>
        <p:blipFill>
          <a:blip r:embed="rId3">
            <a:alphaModFix/>
          </a:blip>
          <a:stretch>
            <a:fillRect/>
          </a:stretch>
        </p:blipFill>
        <p:spPr>
          <a:xfrm>
            <a:off x="582525" y="1628100"/>
            <a:ext cx="5430449" cy="4853424"/>
          </a:xfrm>
          <a:prstGeom prst="rect">
            <a:avLst/>
          </a:prstGeom>
          <a:noFill/>
          <a:ln>
            <a:noFill/>
          </a:ln>
        </p:spPr>
      </p:pic>
      <p:pic>
        <p:nvPicPr>
          <p:cNvPr id="282" name="Google Shape;282;p31"/>
          <p:cNvPicPr preferRelativeResize="0"/>
          <p:nvPr/>
        </p:nvPicPr>
        <p:blipFill>
          <a:blip r:embed="rId4">
            <a:alphaModFix/>
          </a:blip>
          <a:stretch>
            <a:fillRect/>
          </a:stretch>
        </p:blipFill>
        <p:spPr>
          <a:xfrm>
            <a:off x="5338275" y="3094825"/>
            <a:ext cx="6799576" cy="1857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2"/>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88" name="Google Shape;288;p32"/>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Segmentación de redes</a:t>
            </a:r>
            <a:endParaRPr/>
          </a:p>
        </p:txBody>
      </p:sp>
      <p:pic>
        <p:nvPicPr>
          <p:cNvPr id="289" name="Google Shape;289;p32"/>
          <p:cNvPicPr preferRelativeResize="0"/>
          <p:nvPr/>
        </p:nvPicPr>
        <p:blipFill>
          <a:blip r:embed="rId3">
            <a:alphaModFix/>
          </a:blip>
          <a:stretch>
            <a:fillRect/>
          </a:stretch>
        </p:blipFill>
        <p:spPr>
          <a:xfrm>
            <a:off x="152400" y="1852175"/>
            <a:ext cx="11885599" cy="359448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3"/>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95" name="Google Shape;295;p33"/>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Segmentación de redes</a:t>
            </a:r>
            <a:endParaRPr/>
          </a:p>
        </p:txBody>
      </p:sp>
      <p:sp>
        <p:nvSpPr>
          <p:cNvPr id="296" name="Google Shape;296;p33"/>
          <p:cNvSpPr txBox="1"/>
          <p:nvPr>
            <p:ph type="title"/>
          </p:nvPr>
        </p:nvSpPr>
        <p:spPr>
          <a:xfrm>
            <a:off x="707300" y="3234425"/>
            <a:ext cx="113742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Ejercicio de segmentación 1, Port mirroring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4"/>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302" name="Google Shape;302;p34"/>
          <p:cNvSpPr txBox="1"/>
          <p:nvPr/>
        </p:nvSpPr>
        <p:spPr>
          <a:xfrm>
            <a:off x="2998850" y="884925"/>
            <a:ext cx="59976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6.- Ataques a SCI</a:t>
            </a:r>
            <a:endParaRPr sz="3600">
              <a:latin typeface="Source Sans Pro"/>
              <a:ea typeface="Source Sans Pro"/>
              <a:cs typeface="Source Sans Pro"/>
              <a:sym typeface="Source Sans Pro"/>
            </a:endParaRPr>
          </a:p>
        </p:txBody>
      </p:sp>
      <p:sp>
        <p:nvSpPr>
          <p:cNvPr id="303" name="Google Shape;303;p34"/>
          <p:cNvSpPr txBox="1"/>
          <p:nvPr/>
        </p:nvSpPr>
        <p:spPr>
          <a:xfrm>
            <a:off x="6440150" y="884925"/>
            <a:ext cx="6451500" cy="9543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Font typeface="Source Sans Pro"/>
              <a:buChar char="●"/>
            </a:pPr>
            <a:r>
              <a:rPr lang="es-ES" sz="2500">
                <a:solidFill>
                  <a:schemeClr val="dk1"/>
                </a:solidFill>
                <a:latin typeface="Source Sans Pro"/>
                <a:ea typeface="Source Sans Pro"/>
                <a:cs typeface="Source Sans Pro"/>
                <a:sym typeface="Source Sans Pro"/>
              </a:rPr>
              <a:t>6.3.1 Captura credenciales HMI  (HTTP</a:t>
            </a:r>
            <a:r>
              <a:rPr lang="es-ES" sz="2500">
                <a:latin typeface="Source Sans Pro"/>
                <a:ea typeface="Source Sans Pro"/>
                <a:cs typeface="Source Sans Pro"/>
                <a:sym typeface="Source Sans Pro"/>
              </a:rPr>
              <a:t>)</a:t>
            </a:r>
            <a:endParaRPr sz="2500">
              <a:latin typeface="Source Sans Pro"/>
              <a:ea typeface="Source Sans Pro"/>
              <a:cs typeface="Source Sans Pro"/>
              <a:sym typeface="Source Sans Pro"/>
            </a:endParaRPr>
          </a:p>
          <a:p>
            <a:pPr indent="0" lvl="0" marL="457200" rtl="0" algn="l">
              <a:spcBef>
                <a:spcPts val="0"/>
              </a:spcBef>
              <a:spcAft>
                <a:spcPts val="0"/>
              </a:spcAft>
              <a:buNone/>
            </a:pPr>
            <a:r>
              <a:rPr lang="es-ES" sz="2500">
                <a:latin typeface="Source Sans Pro"/>
                <a:ea typeface="Source Sans Pro"/>
                <a:cs typeface="Source Sans Pro"/>
                <a:sym typeface="Source Sans Pro"/>
              </a:rPr>
              <a:t>Port Mirroring (Puerto espejo)</a:t>
            </a:r>
            <a:endParaRPr sz="2500">
              <a:latin typeface="Source Sans Pro"/>
              <a:ea typeface="Source Sans Pro"/>
              <a:cs typeface="Source Sans Pro"/>
              <a:sym typeface="Source Sans Pro"/>
            </a:endParaRPr>
          </a:p>
        </p:txBody>
      </p:sp>
      <p:pic>
        <p:nvPicPr>
          <p:cNvPr id="304" name="Google Shape;304;p34"/>
          <p:cNvPicPr preferRelativeResize="0"/>
          <p:nvPr/>
        </p:nvPicPr>
        <p:blipFill>
          <a:blip r:embed="rId3">
            <a:alphaModFix/>
          </a:blip>
          <a:stretch>
            <a:fillRect/>
          </a:stretch>
        </p:blipFill>
        <p:spPr>
          <a:xfrm>
            <a:off x="2241600" y="1948400"/>
            <a:ext cx="8786751" cy="4503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5"/>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10" name="Google Shape;310;p35"/>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Segmentación de redes</a:t>
            </a:r>
            <a:endParaRPr/>
          </a:p>
        </p:txBody>
      </p:sp>
      <p:sp>
        <p:nvSpPr>
          <p:cNvPr id="311" name="Google Shape;311;p35"/>
          <p:cNvSpPr txBox="1"/>
          <p:nvPr/>
        </p:nvSpPr>
        <p:spPr>
          <a:xfrm>
            <a:off x="7407275" y="1208400"/>
            <a:ext cx="30000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Port Mirroring</a:t>
            </a:r>
            <a:endParaRPr/>
          </a:p>
        </p:txBody>
      </p:sp>
      <p:pic>
        <p:nvPicPr>
          <p:cNvPr id="312" name="Google Shape;312;p35"/>
          <p:cNvPicPr preferRelativeResize="0"/>
          <p:nvPr/>
        </p:nvPicPr>
        <p:blipFill>
          <a:blip r:embed="rId3">
            <a:alphaModFix/>
          </a:blip>
          <a:stretch>
            <a:fillRect/>
          </a:stretch>
        </p:blipFill>
        <p:spPr>
          <a:xfrm>
            <a:off x="2770975" y="1695450"/>
            <a:ext cx="6648450" cy="3467100"/>
          </a:xfrm>
          <a:prstGeom prst="rect">
            <a:avLst/>
          </a:prstGeom>
          <a:noFill/>
          <a:ln>
            <a:noFill/>
          </a:ln>
        </p:spPr>
      </p:pic>
      <p:sp>
        <p:nvSpPr>
          <p:cNvPr id="313" name="Google Shape;313;p35"/>
          <p:cNvSpPr txBox="1"/>
          <p:nvPr/>
        </p:nvSpPr>
        <p:spPr>
          <a:xfrm>
            <a:off x="1221075" y="5162550"/>
            <a:ext cx="10969200" cy="18162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Font typeface="Calibri"/>
              <a:buChar char="●"/>
            </a:pPr>
            <a:r>
              <a:rPr lang="es-ES" sz="2100">
                <a:solidFill>
                  <a:schemeClr val="dk1"/>
                </a:solidFill>
                <a:latin typeface="Calibri"/>
                <a:ea typeface="Calibri"/>
                <a:cs typeface="Calibri"/>
                <a:sym typeface="Calibri"/>
              </a:rPr>
              <a:t>Configurar un puerto como espejo PORT Mirroring.</a:t>
            </a:r>
            <a:endParaRPr sz="21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Char char="●"/>
            </a:pPr>
            <a:r>
              <a:rPr lang="es-ES" sz="2100">
                <a:solidFill>
                  <a:schemeClr val="dk1"/>
                </a:solidFill>
                <a:latin typeface="Calibri"/>
                <a:ea typeface="Calibri"/>
                <a:cs typeface="Calibri"/>
                <a:sym typeface="Calibri"/>
              </a:rPr>
              <a:t>Comprobar que se captura el tráfico desde el puerto espejo.Ej: hacer PING entre 2 ports</a:t>
            </a:r>
            <a:endParaRPr sz="2100">
              <a:solidFill>
                <a:schemeClr val="dk1"/>
              </a:solidFill>
              <a:latin typeface="Calibri"/>
              <a:ea typeface="Calibri"/>
              <a:cs typeface="Calibri"/>
              <a:sym typeface="Calibri"/>
            </a:endParaRPr>
          </a:p>
          <a:p>
            <a:pPr indent="0" lvl="0" marL="457200" rtl="0" algn="l">
              <a:spcBef>
                <a:spcPts val="0"/>
              </a:spcBef>
              <a:spcAft>
                <a:spcPts val="0"/>
              </a:spcAft>
              <a:buNone/>
            </a:pPr>
            <a:r>
              <a:rPr lang="es-ES" sz="2100">
                <a:solidFill>
                  <a:schemeClr val="dk1"/>
                </a:solidFill>
                <a:latin typeface="Calibri"/>
                <a:ea typeface="Calibri"/>
                <a:cs typeface="Calibri"/>
                <a:sym typeface="Calibri"/>
              </a:rPr>
              <a:t> ( Wireshark en el puerto espejo).</a:t>
            </a:r>
            <a:endParaRPr sz="21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Char char="●"/>
            </a:pPr>
            <a:r>
              <a:rPr lang="es-ES" sz="2100">
                <a:solidFill>
                  <a:schemeClr val="dk1"/>
                </a:solidFill>
                <a:latin typeface="Calibri"/>
                <a:ea typeface="Calibri"/>
                <a:cs typeface="Calibri"/>
                <a:sym typeface="Calibri"/>
              </a:rPr>
              <a:t>Dejar configuración inicial.</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a:p>
            <a:pPr indent="0" lvl="0" marL="0" rtl="0" algn="l">
              <a:spcBef>
                <a:spcPts val="0"/>
              </a:spcBef>
              <a:spcAft>
                <a:spcPts val="0"/>
              </a:spcAft>
              <a:buNone/>
            </a:pPr>
            <a:r>
              <a:rPr lang="es-ES" sz="2100">
                <a:solidFill>
                  <a:schemeClr val="dk1"/>
                </a:solidFill>
                <a:latin typeface="Calibri"/>
                <a:ea typeface="Calibri"/>
                <a:cs typeface="Calibri"/>
                <a:sym typeface="Calibri"/>
              </a:rPr>
              <a:t>   </a:t>
            </a:r>
            <a:endParaRPr sz="21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0"/>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91" name="Google Shape;91;p10"/>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Segmentación de redes</a:t>
            </a:r>
            <a:endParaRPr/>
          </a:p>
        </p:txBody>
      </p:sp>
      <p:pic>
        <p:nvPicPr>
          <p:cNvPr id="92" name="Google Shape;92;p10"/>
          <p:cNvPicPr preferRelativeResize="0"/>
          <p:nvPr/>
        </p:nvPicPr>
        <p:blipFill rotWithShape="1">
          <a:blip r:embed="rId3">
            <a:alphaModFix/>
          </a:blip>
          <a:srcRect b="0" l="0" r="0" t="0"/>
          <a:stretch/>
        </p:blipFill>
        <p:spPr>
          <a:xfrm>
            <a:off x="793525" y="1880598"/>
            <a:ext cx="10918875" cy="4451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1"/>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98" name="Google Shape;98;p11"/>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Segmentación de redes</a:t>
            </a:r>
            <a:endParaRPr/>
          </a:p>
        </p:txBody>
      </p:sp>
      <p:pic>
        <p:nvPicPr>
          <p:cNvPr id="99" name="Google Shape;99;p11"/>
          <p:cNvPicPr preferRelativeResize="0"/>
          <p:nvPr/>
        </p:nvPicPr>
        <p:blipFill>
          <a:blip r:embed="rId3">
            <a:alphaModFix/>
          </a:blip>
          <a:stretch>
            <a:fillRect/>
          </a:stretch>
        </p:blipFill>
        <p:spPr>
          <a:xfrm>
            <a:off x="3414150" y="1699775"/>
            <a:ext cx="6597522" cy="4853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2"/>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05" name="Google Shape;105;p12"/>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Segmentación de redes</a:t>
            </a:r>
            <a:endParaRPr/>
          </a:p>
        </p:txBody>
      </p:sp>
      <p:pic>
        <p:nvPicPr>
          <p:cNvPr id="106" name="Google Shape;106;p12"/>
          <p:cNvPicPr preferRelativeResize="0"/>
          <p:nvPr/>
        </p:nvPicPr>
        <p:blipFill>
          <a:blip r:embed="rId3">
            <a:alphaModFix/>
          </a:blip>
          <a:stretch>
            <a:fillRect/>
          </a:stretch>
        </p:blipFill>
        <p:spPr>
          <a:xfrm>
            <a:off x="152400" y="1852175"/>
            <a:ext cx="11885602" cy="34972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3"/>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4.- Descubrir dispositivos industriales en la red interna.</a:t>
            </a:r>
            <a:endParaRPr/>
          </a:p>
        </p:txBody>
      </p:sp>
      <p:sp>
        <p:nvSpPr>
          <p:cNvPr id="112" name="Google Shape;112;p13"/>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pic>
        <p:nvPicPr>
          <p:cNvPr id="113" name="Google Shape;113;p13"/>
          <p:cNvPicPr preferRelativeResize="0"/>
          <p:nvPr/>
        </p:nvPicPr>
        <p:blipFill>
          <a:blip r:embed="rId3">
            <a:alphaModFix/>
          </a:blip>
          <a:stretch>
            <a:fillRect/>
          </a:stretch>
        </p:blipFill>
        <p:spPr>
          <a:xfrm>
            <a:off x="152400" y="1640725"/>
            <a:ext cx="2952750" cy="1543050"/>
          </a:xfrm>
          <a:prstGeom prst="rect">
            <a:avLst/>
          </a:prstGeom>
          <a:noFill/>
          <a:ln>
            <a:noFill/>
          </a:ln>
        </p:spPr>
      </p:pic>
      <p:sp>
        <p:nvSpPr>
          <p:cNvPr id="114" name="Google Shape;114;p13"/>
          <p:cNvSpPr txBox="1"/>
          <p:nvPr/>
        </p:nvSpPr>
        <p:spPr>
          <a:xfrm>
            <a:off x="172650" y="4330088"/>
            <a:ext cx="3040500" cy="5850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SzPts val="2600"/>
              <a:buFont typeface="Source Sans Pro"/>
              <a:buChar char="●"/>
            </a:pPr>
            <a:r>
              <a:rPr b="1" lang="es-ES" sz="2600" u="sng">
                <a:solidFill>
                  <a:schemeClr val="hlink"/>
                </a:solidFill>
                <a:latin typeface="Source Sans Pro"/>
                <a:ea typeface="Source Sans Pro"/>
                <a:cs typeface="Source Sans Pro"/>
                <a:sym typeface="Source Sans Pro"/>
                <a:hlinkClick r:id="rId4"/>
              </a:rPr>
              <a:t>SINEC PRONETA</a:t>
            </a:r>
            <a:endParaRPr b="1" sz="2600">
              <a:latin typeface="Source Sans Pro"/>
              <a:ea typeface="Source Sans Pro"/>
              <a:cs typeface="Source Sans Pro"/>
              <a:sym typeface="Source Sans Pro"/>
            </a:endParaRPr>
          </a:p>
        </p:txBody>
      </p:sp>
      <p:pic>
        <p:nvPicPr>
          <p:cNvPr id="115" name="Google Shape;115;p13"/>
          <p:cNvPicPr preferRelativeResize="0"/>
          <p:nvPr/>
        </p:nvPicPr>
        <p:blipFill>
          <a:blip r:embed="rId5">
            <a:alphaModFix/>
          </a:blip>
          <a:stretch>
            <a:fillRect/>
          </a:stretch>
        </p:blipFill>
        <p:spPr>
          <a:xfrm>
            <a:off x="3621525" y="1640725"/>
            <a:ext cx="6811594" cy="4444187"/>
          </a:xfrm>
          <a:prstGeom prst="rect">
            <a:avLst/>
          </a:prstGeom>
          <a:noFill/>
          <a:ln>
            <a:noFill/>
          </a:ln>
        </p:spPr>
      </p:pic>
      <p:pic>
        <p:nvPicPr>
          <p:cNvPr id="116" name="Google Shape;116;p13"/>
          <p:cNvPicPr preferRelativeResize="0"/>
          <p:nvPr/>
        </p:nvPicPr>
        <p:blipFill rotWithShape="1">
          <a:blip r:embed="rId6">
            <a:alphaModFix/>
          </a:blip>
          <a:srcRect b="0" l="0" r="0" t="0"/>
          <a:stretch/>
        </p:blipFill>
        <p:spPr>
          <a:xfrm>
            <a:off x="785174" y="2870150"/>
            <a:ext cx="817725" cy="817750"/>
          </a:xfrm>
          <a:prstGeom prst="rect">
            <a:avLst/>
          </a:prstGeom>
          <a:noFill/>
          <a:ln>
            <a:noFill/>
          </a:ln>
        </p:spPr>
      </p:pic>
      <p:sp>
        <p:nvSpPr>
          <p:cNvPr id="117" name="Google Shape;117;p13"/>
          <p:cNvSpPr txBox="1"/>
          <p:nvPr/>
        </p:nvSpPr>
        <p:spPr>
          <a:xfrm>
            <a:off x="430575" y="3775250"/>
            <a:ext cx="239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a:latin typeface="Calibri"/>
                <a:ea typeface="Calibri"/>
                <a:cs typeface="Calibri"/>
                <a:sym typeface="Calibri"/>
              </a:rPr>
              <a:t>Demo 9-   SINEC - PRONETA</a:t>
            </a:r>
            <a:endParaRPr b="1">
              <a:latin typeface="Calibri"/>
              <a:ea typeface="Calibri"/>
              <a:cs typeface="Calibri"/>
              <a:sym typeface="Calibri"/>
            </a:endParaRPr>
          </a:p>
        </p:txBody>
      </p:sp>
      <p:sp>
        <p:nvSpPr>
          <p:cNvPr id="118" name="Google Shape;118;p13"/>
          <p:cNvSpPr txBox="1"/>
          <p:nvPr/>
        </p:nvSpPr>
        <p:spPr>
          <a:xfrm>
            <a:off x="172650" y="5069725"/>
            <a:ext cx="3390300" cy="663600"/>
          </a:xfrm>
          <a:prstGeom prst="rect">
            <a:avLst/>
          </a:prstGeom>
          <a:noFill/>
          <a:ln>
            <a:noFill/>
          </a:ln>
        </p:spPr>
        <p:txBody>
          <a:bodyPr anchorCtr="0" anchor="t" bIns="91425" lIns="91425" spcFirstLastPara="1" rIns="91425" wrap="square" tIns="91425">
            <a:spAutoFit/>
          </a:bodyPr>
          <a:lstStyle/>
          <a:p>
            <a:pPr indent="0" lvl="0" marL="0" rtl="0" algn="just">
              <a:lnSpc>
                <a:spcPct val="122222"/>
              </a:lnSpc>
              <a:spcBef>
                <a:spcPts val="0"/>
              </a:spcBef>
              <a:spcAft>
                <a:spcPts val="0"/>
              </a:spcAft>
              <a:buNone/>
            </a:pPr>
            <a:r>
              <a:rPr b="1" lang="es-ES" cap="small">
                <a:solidFill>
                  <a:srgbClr val="333333"/>
                </a:solidFill>
                <a:latin typeface="Source Sans Pro"/>
                <a:ea typeface="Source Sans Pro"/>
                <a:cs typeface="Source Sans Pro"/>
                <a:sym typeface="Source Sans Pro"/>
              </a:rPr>
              <a:t>Herramienta de puesta en marcha y diagnóstico para PROFINET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4"/>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24" name="Google Shape;124;p14"/>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Segmentación de redes</a:t>
            </a:r>
            <a:endParaRPr/>
          </a:p>
        </p:txBody>
      </p:sp>
      <p:pic>
        <p:nvPicPr>
          <p:cNvPr id="125" name="Google Shape;125;p14"/>
          <p:cNvPicPr preferRelativeResize="0"/>
          <p:nvPr/>
        </p:nvPicPr>
        <p:blipFill>
          <a:blip r:embed="rId3">
            <a:alphaModFix/>
          </a:blip>
          <a:stretch>
            <a:fillRect/>
          </a:stretch>
        </p:blipFill>
        <p:spPr>
          <a:xfrm>
            <a:off x="141925" y="1808100"/>
            <a:ext cx="4492599" cy="4573175"/>
          </a:xfrm>
          <a:prstGeom prst="rect">
            <a:avLst/>
          </a:prstGeom>
          <a:noFill/>
          <a:ln>
            <a:noFill/>
          </a:ln>
        </p:spPr>
      </p:pic>
      <p:pic>
        <p:nvPicPr>
          <p:cNvPr id="126" name="Google Shape;126;p14"/>
          <p:cNvPicPr preferRelativeResize="0"/>
          <p:nvPr/>
        </p:nvPicPr>
        <p:blipFill>
          <a:blip r:embed="rId4">
            <a:alphaModFix/>
          </a:blip>
          <a:stretch>
            <a:fillRect/>
          </a:stretch>
        </p:blipFill>
        <p:spPr>
          <a:xfrm>
            <a:off x="2996550" y="3429000"/>
            <a:ext cx="5844600" cy="3053885"/>
          </a:xfrm>
          <a:prstGeom prst="rect">
            <a:avLst/>
          </a:prstGeom>
          <a:noFill/>
          <a:ln>
            <a:noFill/>
          </a:ln>
        </p:spPr>
      </p:pic>
      <p:pic>
        <p:nvPicPr>
          <p:cNvPr id="127" name="Google Shape;127;p14"/>
          <p:cNvPicPr preferRelativeResize="0"/>
          <p:nvPr/>
        </p:nvPicPr>
        <p:blipFill>
          <a:blip r:embed="rId5">
            <a:alphaModFix/>
          </a:blip>
          <a:stretch>
            <a:fillRect/>
          </a:stretch>
        </p:blipFill>
        <p:spPr>
          <a:xfrm>
            <a:off x="6414125" y="774131"/>
            <a:ext cx="5844600" cy="3041922"/>
          </a:xfrm>
          <a:prstGeom prst="rect">
            <a:avLst/>
          </a:prstGeom>
          <a:noFill/>
          <a:ln>
            <a:noFill/>
          </a:ln>
        </p:spPr>
      </p:pic>
      <p:sp>
        <p:nvSpPr>
          <p:cNvPr id="128" name="Google Shape;128;p14"/>
          <p:cNvSpPr txBox="1"/>
          <p:nvPr/>
        </p:nvSpPr>
        <p:spPr>
          <a:xfrm>
            <a:off x="4948625" y="2136225"/>
            <a:ext cx="1147500" cy="8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200" u="sng">
                <a:solidFill>
                  <a:schemeClr val="hlink"/>
                </a:solidFill>
                <a:latin typeface="Calibri"/>
                <a:ea typeface="Calibri"/>
                <a:cs typeface="Calibri"/>
                <a:sym typeface="Calibri"/>
                <a:hlinkClick r:id="rId6"/>
              </a:rPr>
              <a:t>DOC</a:t>
            </a:r>
            <a:endParaRPr sz="32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5"/>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34" name="Google Shape;134;p15"/>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Segmentación de redes</a:t>
            </a:r>
            <a:endParaRPr/>
          </a:p>
        </p:txBody>
      </p:sp>
      <p:pic>
        <p:nvPicPr>
          <p:cNvPr id="135" name="Google Shape;135;p15"/>
          <p:cNvPicPr preferRelativeResize="0"/>
          <p:nvPr/>
        </p:nvPicPr>
        <p:blipFill>
          <a:blip r:embed="rId3">
            <a:alphaModFix/>
          </a:blip>
          <a:stretch>
            <a:fillRect/>
          </a:stretch>
        </p:blipFill>
        <p:spPr>
          <a:xfrm>
            <a:off x="6437150" y="895700"/>
            <a:ext cx="5247475" cy="5341601"/>
          </a:xfrm>
          <a:prstGeom prst="rect">
            <a:avLst/>
          </a:prstGeom>
          <a:noFill/>
          <a:ln>
            <a:noFill/>
          </a:ln>
        </p:spPr>
      </p:pic>
      <p:pic>
        <p:nvPicPr>
          <p:cNvPr id="136" name="Google Shape;136;p15"/>
          <p:cNvPicPr preferRelativeResize="0"/>
          <p:nvPr/>
        </p:nvPicPr>
        <p:blipFill>
          <a:blip r:embed="rId4">
            <a:alphaModFix/>
          </a:blip>
          <a:stretch>
            <a:fillRect/>
          </a:stretch>
        </p:blipFill>
        <p:spPr>
          <a:xfrm>
            <a:off x="304800" y="3121700"/>
            <a:ext cx="6132349" cy="194499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6"/>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42" name="Google Shape;142;p16"/>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Segmentación de redes</a:t>
            </a:r>
            <a:endParaRPr/>
          </a:p>
        </p:txBody>
      </p:sp>
      <p:pic>
        <p:nvPicPr>
          <p:cNvPr id="143" name="Google Shape;143;p16"/>
          <p:cNvPicPr preferRelativeResize="0"/>
          <p:nvPr/>
        </p:nvPicPr>
        <p:blipFill>
          <a:blip r:embed="rId3">
            <a:alphaModFix/>
          </a:blip>
          <a:stretch>
            <a:fillRect/>
          </a:stretch>
        </p:blipFill>
        <p:spPr>
          <a:xfrm>
            <a:off x="6638125" y="713950"/>
            <a:ext cx="5247475" cy="5695589"/>
          </a:xfrm>
          <a:prstGeom prst="rect">
            <a:avLst/>
          </a:prstGeom>
          <a:noFill/>
          <a:ln>
            <a:noFill/>
          </a:ln>
        </p:spPr>
      </p:pic>
      <p:pic>
        <p:nvPicPr>
          <p:cNvPr id="144" name="Google Shape;144;p16"/>
          <p:cNvPicPr preferRelativeResize="0"/>
          <p:nvPr/>
        </p:nvPicPr>
        <p:blipFill>
          <a:blip r:embed="rId4">
            <a:alphaModFix/>
          </a:blip>
          <a:stretch>
            <a:fillRect/>
          </a:stretch>
        </p:blipFill>
        <p:spPr>
          <a:xfrm>
            <a:off x="793525" y="1699775"/>
            <a:ext cx="5345534" cy="4853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